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3" r:id="rId6"/>
    <p:sldId id="262" r:id="rId7"/>
    <p:sldId id="264"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varScale="1">
        <p:scale>
          <a:sx n="97" d="100"/>
          <a:sy n="97" d="100"/>
        </p:scale>
        <p:origin x="9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599F2-C361-43FE-B98D-4808D94B12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CBB9B6-4703-4F9E-A74E-9972201FB28D}">
      <dgm:prSet/>
      <dgm:spPr/>
      <dgm:t>
        <a:bodyPr/>
        <a:lstStyle/>
        <a:p>
          <a:r>
            <a:rPr lang="en-AU" b="1"/>
            <a:t>The Scale of the Issue</a:t>
          </a:r>
          <a:endParaRPr lang="en-US"/>
        </a:p>
      </dgm:t>
    </dgm:pt>
    <dgm:pt modelId="{C9B1CC2A-BAAD-4861-8DFE-42B7E78E292E}" type="parTrans" cxnId="{284091D0-13CA-4170-85D6-86F2569D5E10}">
      <dgm:prSet/>
      <dgm:spPr/>
      <dgm:t>
        <a:bodyPr/>
        <a:lstStyle/>
        <a:p>
          <a:endParaRPr lang="en-US"/>
        </a:p>
      </dgm:t>
    </dgm:pt>
    <dgm:pt modelId="{13217741-F4B8-4877-8CE1-515F47E18936}" type="sibTrans" cxnId="{284091D0-13CA-4170-85D6-86F2569D5E10}">
      <dgm:prSet/>
      <dgm:spPr/>
      <dgm:t>
        <a:bodyPr/>
        <a:lstStyle/>
        <a:p>
          <a:endParaRPr lang="en-US"/>
        </a:p>
      </dgm:t>
    </dgm:pt>
    <dgm:pt modelId="{399F2CB1-D64D-4685-8300-167A9C02466A}">
      <dgm:prSet custT="1"/>
      <dgm:spPr/>
      <dgm:t>
        <a:bodyPr/>
        <a:lstStyle/>
        <a:p>
          <a:r>
            <a:rPr lang="en-AU" sz="1900" dirty="0"/>
            <a:t>~</a:t>
          </a:r>
          <a:r>
            <a:rPr lang="en-AU" sz="2800" dirty="0"/>
            <a:t>150 AA members northern Tas Easily ten times not in the </a:t>
          </a:r>
          <a:r>
            <a:rPr lang="en-AU" sz="2800" b="1" dirty="0"/>
            <a:t>rooms</a:t>
          </a:r>
          <a:br>
            <a:rPr lang="en-AU" sz="2800" dirty="0"/>
          </a:br>
          <a:endParaRPr lang="en-US" sz="2800" dirty="0"/>
        </a:p>
      </dgm:t>
    </dgm:pt>
    <dgm:pt modelId="{39B90298-2739-4592-B0EF-BED880B07758}" type="parTrans" cxnId="{6A71F1C2-7FF7-407A-990E-6F5E47693BD4}">
      <dgm:prSet/>
      <dgm:spPr/>
      <dgm:t>
        <a:bodyPr/>
        <a:lstStyle/>
        <a:p>
          <a:endParaRPr lang="en-US"/>
        </a:p>
      </dgm:t>
    </dgm:pt>
    <dgm:pt modelId="{4BD851EB-E295-43F5-B1C7-B699B2516927}" type="sibTrans" cxnId="{6A71F1C2-7FF7-407A-990E-6F5E47693BD4}">
      <dgm:prSet/>
      <dgm:spPr/>
      <dgm:t>
        <a:bodyPr/>
        <a:lstStyle/>
        <a:p>
          <a:endParaRPr lang="en-US"/>
        </a:p>
      </dgm:t>
    </dgm:pt>
    <dgm:pt modelId="{EEC7BE61-4E29-4281-9AEB-0AFBAA80889B}">
      <dgm:prSet custT="1"/>
      <dgm:spPr/>
      <dgm:t>
        <a:bodyPr/>
        <a:lstStyle/>
        <a:p>
          <a:r>
            <a:rPr lang="en-AU" sz="2800" dirty="0"/>
            <a:t>Quick maths = 0.6% with a problem, 160,000 Australians quietly suffering</a:t>
          </a:r>
          <a:br>
            <a:rPr lang="en-AU" sz="2800" dirty="0"/>
          </a:br>
          <a:endParaRPr lang="en-US" sz="2800" dirty="0"/>
        </a:p>
      </dgm:t>
    </dgm:pt>
    <dgm:pt modelId="{1D3C65D0-C385-4B80-80F1-68B5C3DF6B13}" type="parTrans" cxnId="{689EA902-E4A2-43CB-93F6-8F5A0E044D24}">
      <dgm:prSet/>
      <dgm:spPr/>
      <dgm:t>
        <a:bodyPr/>
        <a:lstStyle/>
        <a:p>
          <a:endParaRPr lang="en-US"/>
        </a:p>
      </dgm:t>
    </dgm:pt>
    <dgm:pt modelId="{130C3484-0E60-4ED4-8569-E058DBF15C35}" type="sibTrans" cxnId="{689EA902-E4A2-43CB-93F6-8F5A0E044D24}">
      <dgm:prSet/>
      <dgm:spPr/>
      <dgm:t>
        <a:bodyPr/>
        <a:lstStyle/>
        <a:p>
          <a:endParaRPr lang="en-US"/>
        </a:p>
      </dgm:t>
    </dgm:pt>
    <dgm:pt modelId="{DD5DE3D2-A101-4F8E-A321-160EED003170}">
      <dgm:prSet custT="1"/>
      <dgm:spPr/>
      <dgm:t>
        <a:bodyPr/>
        <a:lstStyle/>
        <a:p>
          <a:r>
            <a:rPr lang="en-AU" sz="2800" dirty="0"/>
            <a:t>“Alcoholism isn’t just common—it’s prolific. Hidden in plain sight.” </a:t>
          </a:r>
          <a:endParaRPr lang="en-US" sz="2800" dirty="0"/>
        </a:p>
      </dgm:t>
    </dgm:pt>
    <dgm:pt modelId="{9F9A4CE6-8903-4533-B879-ACDF0F73C023}" type="parTrans" cxnId="{019D66A8-D188-460E-A12F-AC5EA8285DDE}">
      <dgm:prSet/>
      <dgm:spPr/>
      <dgm:t>
        <a:bodyPr/>
        <a:lstStyle/>
        <a:p>
          <a:endParaRPr lang="en-US"/>
        </a:p>
      </dgm:t>
    </dgm:pt>
    <dgm:pt modelId="{4345AC88-9950-4FA1-9901-E02A6AECC9C1}" type="sibTrans" cxnId="{019D66A8-D188-460E-A12F-AC5EA8285DDE}">
      <dgm:prSet/>
      <dgm:spPr/>
      <dgm:t>
        <a:bodyPr/>
        <a:lstStyle/>
        <a:p>
          <a:endParaRPr lang="en-US"/>
        </a:p>
      </dgm:t>
    </dgm:pt>
    <dgm:pt modelId="{8884DA43-AA7E-41E0-9D4F-665946EE683B}" type="pres">
      <dgm:prSet presAssocID="{CD7599F2-C361-43FE-B98D-4808D94B12D9}" presName="linear" presStyleCnt="0">
        <dgm:presLayoutVars>
          <dgm:animLvl val="lvl"/>
          <dgm:resizeHandles val="exact"/>
        </dgm:presLayoutVars>
      </dgm:prSet>
      <dgm:spPr/>
    </dgm:pt>
    <dgm:pt modelId="{CDF70D04-AB8E-4AC4-B923-5AAA8D8891D7}" type="pres">
      <dgm:prSet presAssocID="{18CBB9B6-4703-4F9E-A74E-9972201FB28D}" presName="parentText" presStyleLbl="node1" presStyleIdx="0" presStyleCnt="1">
        <dgm:presLayoutVars>
          <dgm:chMax val="0"/>
          <dgm:bulletEnabled val="1"/>
        </dgm:presLayoutVars>
      </dgm:prSet>
      <dgm:spPr/>
    </dgm:pt>
    <dgm:pt modelId="{BD97A4F4-D281-49B9-B98B-84932689AC4E}" type="pres">
      <dgm:prSet presAssocID="{18CBB9B6-4703-4F9E-A74E-9972201FB28D}" presName="childText" presStyleLbl="revTx" presStyleIdx="0" presStyleCnt="1">
        <dgm:presLayoutVars>
          <dgm:bulletEnabled val="1"/>
        </dgm:presLayoutVars>
      </dgm:prSet>
      <dgm:spPr/>
    </dgm:pt>
  </dgm:ptLst>
  <dgm:cxnLst>
    <dgm:cxn modelId="{689EA902-E4A2-43CB-93F6-8F5A0E044D24}" srcId="{18CBB9B6-4703-4F9E-A74E-9972201FB28D}" destId="{EEC7BE61-4E29-4281-9AEB-0AFBAA80889B}" srcOrd="1" destOrd="0" parTransId="{1D3C65D0-C385-4B80-80F1-68B5C3DF6B13}" sibTransId="{130C3484-0E60-4ED4-8569-E058DBF15C35}"/>
    <dgm:cxn modelId="{B8E5D462-9D13-4DA0-A303-26486FAA8140}" type="presOf" srcId="{DD5DE3D2-A101-4F8E-A321-160EED003170}" destId="{BD97A4F4-D281-49B9-B98B-84932689AC4E}" srcOrd="0" destOrd="2" presId="urn:microsoft.com/office/officeart/2005/8/layout/vList2"/>
    <dgm:cxn modelId="{1A232954-4FAE-4558-A978-B43E1D412C17}" type="presOf" srcId="{18CBB9B6-4703-4F9E-A74E-9972201FB28D}" destId="{CDF70D04-AB8E-4AC4-B923-5AAA8D8891D7}" srcOrd="0" destOrd="0" presId="urn:microsoft.com/office/officeart/2005/8/layout/vList2"/>
    <dgm:cxn modelId="{77430785-9B5F-40B1-9308-CFB6620ADC5D}" type="presOf" srcId="{399F2CB1-D64D-4685-8300-167A9C02466A}" destId="{BD97A4F4-D281-49B9-B98B-84932689AC4E}" srcOrd="0" destOrd="0" presId="urn:microsoft.com/office/officeart/2005/8/layout/vList2"/>
    <dgm:cxn modelId="{019D66A8-D188-460E-A12F-AC5EA8285DDE}" srcId="{18CBB9B6-4703-4F9E-A74E-9972201FB28D}" destId="{DD5DE3D2-A101-4F8E-A321-160EED003170}" srcOrd="2" destOrd="0" parTransId="{9F9A4CE6-8903-4533-B879-ACDF0F73C023}" sibTransId="{4345AC88-9950-4FA1-9901-E02A6AECC9C1}"/>
    <dgm:cxn modelId="{6A71F1C2-7FF7-407A-990E-6F5E47693BD4}" srcId="{18CBB9B6-4703-4F9E-A74E-9972201FB28D}" destId="{399F2CB1-D64D-4685-8300-167A9C02466A}" srcOrd="0" destOrd="0" parTransId="{39B90298-2739-4592-B0EF-BED880B07758}" sibTransId="{4BD851EB-E295-43F5-B1C7-B699B2516927}"/>
    <dgm:cxn modelId="{6E0F26CA-7B38-4128-AEA5-87091B90CA50}" type="presOf" srcId="{EEC7BE61-4E29-4281-9AEB-0AFBAA80889B}" destId="{BD97A4F4-D281-49B9-B98B-84932689AC4E}" srcOrd="0" destOrd="1" presId="urn:microsoft.com/office/officeart/2005/8/layout/vList2"/>
    <dgm:cxn modelId="{284091D0-13CA-4170-85D6-86F2569D5E10}" srcId="{CD7599F2-C361-43FE-B98D-4808D94B12D9}" destId="{18CBB9B6-4703-4F9E-A74E-9972201FB28D}" srcOrd="0" destOrd="0" parTransId="{C9B1CC2A-BAAD-4861-8DFE-42B7E78E292E}" sibTransId="{13217741-F4B8-4877-8CE1-515F47E18936}"/>
    <dgm:cxn modelId="{2224A1E5-421E-4578-AAD4-7CA3B9F8D2E7}" type="presOf" srcId="{CD7599F2-C361-43FE-B98D-4808D94B12D9}" destId="{8884DA43-AA7E-41E0-9D4F-665946EE683B}" srcOrd="0" destOrd="0" presId="urn:microsoft.com/office/officeart/2005/8/layout/vList2"/>
    <dgm:cxn modelId="{9728B740-E895-4D64-A98B-13E9CD719902}" type="presParOf" srcId="{8884DA43-AA7E-41E0-9D4F-665946EE683B}" destId="{CDF70D04-AB8E-4AC4-B923-5AAA8D8891D7}" srcOrd="0" destOrd="0" presId="urn:microsoft.com/office/officeart/2005/8/layout/vList2"/>
    <dgm:cxn modelId="{E279EA52-87FD-4330-9F1B-2B5243FC14CA}" type="presParOf" srcId="{8884DA43-AA7E-41E0-9D4F-665946EE683B}" destId="{BD97A4F4-D281-49B9-B98B-84932689AC4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599F2-C361-43FE-B98D-4808D94B12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CBB9B6-4703-4F9E-A74E-9972201FB28D}">
      <dgm:prSet custT="1"/>
      <dgm:spPr/>
      <dgm:t>
        <a:bodyPr/>
        <a:lstStyle/>
        <a:p>
          <a:r>
            <a:rPr lang="en-AU" sz="4400" b="1" dirty="0"/>
            <a:t>It’s a Disease</a:t>
          </a:r>
          <a:endParaRPr lang="en-US" sz="4400" dirty="0"/>
        </a:p>
      </dgm:t>
    </dgm:pt>
    <dgm:pt modelId="{C9B1CC2A-BAAD-4861-8DFE-42B7E78E292E}" type="parTrans" cxnId="{284091D0-13CA-4170-85D6-86F2569D5E10}">
      <dgm:prSet/>
      <dgm:spPr/>
      <dgm:t>
        <a:bodyPr/>
        <a:lstStyle/>
        <a:p>
          <a:endParaRPr lang="en-US"/>
        </a:p>
      </dgm:t>
    </dgm:pt>
    <dgm:pt modelId="{13217741-F4B8-4877-8CE1-515F47E18936}" type="sibTrans" cxnId="{284091D0-13CA-4170-85D6-86F2569D5E10}">
      <dgm:prSet/>
      <dgm:spPr/>
      <dgm:t>
        <a:bodyPr/>
        <a:lstStyle/>
        <a:p>
          <a:endParaRPr lang="en-US"/>
        </a:p>
      </dgm:t>
    </dgm:pt>
    <dgm:pt modelId="{399F2CB1-D64D-4685-8300-167A9C02466A}">
      <dgm:prSet custT="1"/>
      <dgm:spPr/>
      <dgm:t>
        <a:bodyPr/>
        <a:lstStyle/>
        <a:p>
          <a:r>
            <a:rPr lang="en-AU" sz="2800" kern="1200" dirty="0">
              <a:solidFill>
                <a:prstClr val="black">
                  <a:hueOff val="0"/>
                  <a:satOff val="0"/>
                  <a:lumOff val="0"/>
                  <a:alphaOff val="0"/>
                </a:prstClr>
              </a:solidFill>
              <a:latin typeface="Aptos" panose="02110004020202020204"/>
              <a:ea typeface="+mn-ea"/>
              <a:cs typeface="+mn-cs"/>
            </a:rPr>
            <a:t>Will power has nothing to do with it . </a:t>
          </a:r>
          <a:r>
            <a:rPr lang="en-AU" sz="2800" kern="1200" dirty="0"/>
            <a:t>Recognised by the </a:t>
          </a:r>
          <a:r>
            <a:rPr lang="en-AU" sz="2800" b="1" kern="1200" dirty="0"/>
            <a:t>WHO</a:t>
          </a:r>
          <a:r>
            <a:rPr lang="en-AU" sz="2800" kern="1200" dirty="0"/>
            <a:t>. It’s</a:t>
          </a:r>
          <a:endParaRPr lang="en-US" sz="2800" kern="1200" dirty="0"/>
        </a:p>
      </dgm:t>
    </dgm:pt>
    <dgm:pt modelId="{39B90298-2739-4592-B0EF-BED880B07758}" type="parTrans" cxnId="{6A71F1C2-7FF7-407A-990E-6F5E47693BD4}">
      <dgm:prSet/>
      <dgm:spPr/>
      <dgm:t>
        <a:bodyPr/>
        <a:lstStyle/>
        <a:p>
          <a:endParaRPr lang="en-US"/>
        </a:p>
      </dgm:t>
    </dgm:pt>
    <dgm:pt modelId="{4BD851EB-E295-43F5-B1C7-B699B2516927}" type="sibTrans" cxnId="{6A71F1C2-7FF7-407A-990E-6F5E47693BD4}">
      <dgm:prSet/>
      <dgm:spPr/>
      <dgm:t>
        <a:bodyPr/>
        <a:lstStyle/>
        <a:p>
          <a:endParaRPr lang="en-US"/>
        </a:p>
      </dgm:t>
    </dgm:pt>
    <dgm:pt modelId="{6E107163-C653-4437-98C9-053FA5C1B31E}">
      <dgm:prSet custT="1"/>
      <dgm:spPr/>
      <dgm:t>
        <a:bodyPr/>
        <a:lstStyle/>
        <a:p>
          <a:r>
            <a:rPr lang="en-AU" sz="2800" kern="1200" dirty="0"/>
            <a:t>Spiritual</a:t>
          </a:r>
          <a:endParaRPr lang="en-US" sz="2800" kern="1200" dirty="0"/>
        </a:p>
      </dgm:t>
    </dgm:pt>
    <dgm:pt modelId="{FD5FB276-8DD0-441D-A31A-B5EA310B6CC6}" type="parTrans" cxnId="{1D19A58D-38B6-4304-BA27-5AA91A8B1096}">
      <dgm:prSet/>
      <dgm:spPr/>
      <dgm:t>
        <a:bodyPr/>
        <a:lstStyle/>
        <a:p>
          <a:endParaRPr lang="en-AU"/>
        </a:p>
      </dgm:t>
    </dgm:pt>
    <dgm:pt modelId="{091A93CB-3A10-4B7F-8A87-3F9F0A3C66C4}" type="sibTrans" cxnId="{1D19A58D-38B6-4304-BA27-5AA91A8B1096}">
      <dgm:prSet/>
      <dgm:spPr/>
      <dgm:t>
        <a:bodyPr/>
        <a:lstStyle/>
        <a:p>
          <a:endParaRPr lang="en-AU"/>
        </a:p>
      </dgm:t>
    </dgm:pt>
    <dgm:pt modelId="{1D62F337-B87E-466D-A662-1F2189CE7F52}">
      <dgm:prSet custT="1"/>
      <dgm:spPr/>
      <dgm:t>
        <a:bodyPr/>
        <a:lstStyle/>
        <a:p>
          <a:r>
            <a:rPr lang="en-AU" sz="2800" kern="1200" dirty="0"/>
            <a:t>Mental</a:t>
          </a:r>
          <a:endParaRPr lang="en-US" sz="2800" kern="1200" dirty="0"/>
        </a:p>
      </dgm:t>
    </dgm:pt>
    <dgm:pt modelId="{48BC7047-265B-48C4-AB7C-B4604943AE29}" type="parTrans" cxnId="{E5C6DBD5-4580-4EEE-BB11-67B833951B29}">
      <dgm:prSet/>
      <dgm:spPr/>
      <dgm:t>
        <a:bodyPr/>
        <a:lstStyle/>
        <a:p>
          <a:endParaRPr lang="en-AU"/>
        </a:p>
      </dgm:t>
    </dgm:pt>
    <dgm:pt modelId="{C45EFEC8-2404-4656-8B04-FBC736203637}" type="sibTrans" cxnId="{E5C6DBD5-4580-4EEE-BB11-67B833951B29}">
      <dgm:prSet/>
      <dgm:spPr/>
      <dgm:t>
        <a:bodyPr/>
        <a:lstStyle/>
        <a:p>
          <a:endParaRPr lang="en-AU"/>
        </a:p>
      </dgm:t>
    </dgm:pt>
    <dgm:pt modelId="{3293CE58-74D0-4668-B380-33A597C4197A}">
      <dgm:prSet custT="1"/>
      <dgm:spPr/>
      <dgm:t>
        <a:bodyPr/>
        <a:lstStyle/>
        <a:p>
          <a:r>
            <a:rPr lang="en-AU" sz="2800" kern="1200" dirty="0"/>
            <a:t>Genetic</a:t>
          </a:r>
          <a:endParaRPr lang="en-US" sz="2800" kern="1200" dirty="0"/>
        </a:p>
      </dgm:t>
    </dgm:pt>
    <dgm:pt modelId="{277B8F4A-2681-431C-A308-6A33AF4C3097}" type="parTrans" cxnId="{A3A64360-11B7-4079-BD57-5D0A124F86BD}">
      <dgm:prSet/>
      <dgm:spPr/>
      <dgm:t>
        <a:bodyPr/>
        <a:lstStyle/>
        <a:p>
          <a:endParaRPr lang="en-AU"/>
        </a:p>
      </dgm:t>
    </dgm:pt>
    <dgm:pt modelId="{68160A07-3327-4909-98E7-5AE96E3E1790}" type="sibTrans" cxnId="{A3A64360-11B7-4079-BD57-5D0A124F86BD}">
      <dgm:prSet/>
      <dgm:spPr/>
      <dgm:t>
        <a:bodyPr/>
        <a:lstStyle/>
        <a:p>
          <a:endParaRPr lang="en-AU"/>
        </a:p>
      </dgm:t>
    </dgm:pt>
    <dgm:pt modelId="{90CD43EC-21C0-4AC0-955C-B4DA7F5EA933}">
      <dgm:prSet custT="1"/>
      <dgm:spPr/>
      <dgm:t>
        <a:bodyPr/>
        <a:lstStyle/>
        <a:p>
          <a:r>
            <a:rPr lang="en-AU" sz="2800" kern="1200" dirty="0"/>
            <a:t>It’s all of it</a:t>
          </a:r>
          <a:br>
            <a:rPr lang="en-AU" sz="2800" kern="1200" dirty="0"/>
          </a:br>
          <a:endParaRPr lang="en-US" sz="2800" kern="1200" dirty="0"/>
        </a:p>
      </dgm:t>
    </dgm:pt>
    <dgm:pt modelId="{58EFBACE-B66F-4671-ABF4-4F956AECFADB}" type="parTrans" cxnId="{E43B0962-9BE2-4AE5-97BE-DDE29457E544}">
      <dgm:prSet/>
      <dgm:spPr/>
      <dgm:t>
        <a:bodyPr/>
        <a:lstStyle/>
        <a:p>
          <a:endParaRPr lang="en-AU"/>
        </a:p>
      </dgm:t>
    </dgm:pt>
    <dgm:pt modelId="{2E235A21-05A1-4DE0-A462-B5764702A0E3}" type="sibTrans" cxnId="{E43B0962-9BE2-4AE5-97BE-DDE29457E544}">
      <dgm:prSet/>
      <dgm:spPr/>
      <dgm:t>
        <a:bodyPr/>
        <a:lstStyle/>
        <a:p>
          <a:endParaRPr lang="en-AU"/>
        </a:p>
      </dgm:t>
    </dgm:pt>
    <dgm:pt modelId="{C174E8B1-DD2D-44CD-A036-4EE2D4E023D2}">
      <dgm:prSet custT="1"/>
      <dgm:spPr/>
      <dgm:t>
        <a:bodyPr/>
        <a:lstStyle/>
        <a:p>
          <a:r>
            <a:rPr lang="en-US" sz="2800" kern="1200" dirty="0"/>
            <a:t>Neurological</a:t>
          </a:r>
        </a:p>
      </dgm:t>
    </dgm:pt>
    <dgm:pt modelId="{01103123-D170-4900-9492-928F88EE3000}" type="parTrans" cxnId="{BC6AD1B6-FF27-440D-AFD3-68901E33FF41}">
      <dgm:prSet/>
      <dgm:spPr/>
      <dgm:t>
        <a:bodyPr/>
        <a:lstStyle/>
        <a:p>
          <a:endParaRPr lang="en-AU"/>
        </a:p>
      </dgm:t>
    </dgm:pt>
    <dgm:pt modelId="{DCD2D039-804C-476C-B190-81C9DD6B7658}" type="sibTrans" cxnId="{BC6AD1B6-FF27-440D-AFD3-68901E33FF41}">
      <dgm:prSet/>
      <dgm:spPr/>
      <dgm:t>
        <a:bodyPr/>
        <a:lstStyle/>
        <a:p>
          <a:endParaRPr lang="en-AU"/>
        </a:p>
      </dgm:t>
    </dgm:pt>
    <dgm:pt modelId="{F07E1DDC-DE9B-47EA-8135-F476FCE4CE48}">
      <dgm:prSet custT="1"/>
      <dgm:spPr/>
      <dgm:t>
        <a:bodyPr/>
        <a:lstStyle/>
        <a:p>
          <a:r>
            <a:rPr lang="en-US" sz="2800" kern="1200" dirty="0"/>
            <a:t>Emotional</a:t>
          </a:r>
        </a:p>
      </dgm:t>
    </dgm:pt>
    <dgm:pt modelId="{87F4A4AC-7BCC-4D69-B3B3-07B88BEB39B6}" type="parTrans" cxnId="{4F4528B4-19F0-4CC5-BDD7-B3CD27830A22}">
      <dgm:prSet/>
      <dgm:spPr/>
      <dgm:t>
        <a:bodyPr/>
        <a:lstStyle/>
        <a:p>
          <a:endParaRPr lang="en-AU"/>
        </a:p>
      </dgm:t>
    </dgm:pt>
    <dgm:pt modelId="{EDF28DC6-E844-4793-8708-82BA85A687F1}" type="sibTrans" cxnId="{4F4528B4-19F0-4CC5-BDD7-B3CD27830A22}">
      <dgm:prSet/>
      <dgm:spPr/>
      <dgm:t>
        <a:bodyPr/>
        <a:lstStyle/>
        <a:p>
          <a:endParaRPr lang="en-AU"/>
        </a:p>
      </dgm:t>
    </dgm:pt>
    <dgm:pt modelId="{8884DA43-AA7E-41E0-9D4F-665946EE683B}" type="pres">
      <dgm:prSet presAssocID="{CD7599F2-C361-43FE-B98D-4808D94B12D9}" presName="linear" presStyleCnt="0">
        <dgm:presLayoutVars>
          <dgm:animLvl val="lvl"/>
          <dgm:resizeHandles val="exact"/>
        </dgm:presLayoutVars>
      </dgm:prSet>
      <dgm:spPr/>
    </dgm:pt>
    <dgm:pt modelId="{CDF70D04-AB8E-4AC4-B923-5AAA8D8891D7}" type="pres">
      <dgm:prSet presAssocID="{18CBB9B6-4703-4F9E-A74E-9972201FB28D}" presName="parentText" presStyleLbl="node1" presStyleIdx="0" presStyleCnt="1">
        <dgm:presLayoutVars>
          <dgm:chMax val="0"/>
          <dgm:bulletEnabled val="1"/>
        </dgm:presLayoutVars>
      </dgm:prSet>
      <dgm:spPr/>
    </dgm:pt>
    <dgm:pt modelId="{BD97A4F4-D281-49B9-B98B-84932689AC4E}" type="pres">
      <dgm:prSet presAssocID="{18CBB9B6-4703-4F9E-A74E-9972201FB28D}" presName="childText" presStyleLbl="revTx" presStyleIdx="0" presStyleCnt="1" custScaleY="77990">
        <dgm:presLayoutVars>
          <dgm:bulletEnabled val="1"/>
        </dgm:presLayoutVars>
      </dgm:prSet>
      <dgm:spPr/>
    </dgm:pt>
  </dgm:ptLst>
  <dgm:cxnLst>
    <dgm:cxn modelId="{FA56441D-4AD5-4738-AC4C-C1DBEA7AFE62}" type="presOf" srcId="{6E107163-C653-4437-98C9-053FA5C1B31E}" destId="{BD97A4F4-D281-49B9-B98B-84932689AC4E}" srcOrd="0" destOrd="1" presId="urn:microsoft.com/office/officeart/2005/8/layout/vList2"/>
    <dgm:cxn modelId="{A3A64360-11B7-4079-BD57-5D0A124F86BD}" srcId="{18CBB9B6-4703-4F9E-A74E-9972201FB28D}" destId="{3293CE58-74D0-4668-B380-33A597C4197A}" srcOrd="4" destOrd="0" parTransId="{277B8F4A-2681-431C-A308-6A33AF4C3097}" sibTransId="{68160A07-3327-4909-98E7-5AE96E3E1790}"/>
    <dgm:cxn modelId="{E43B0962-9BE2-4AE5-97BE-DDE29457E544}" srcId="{18CBB9B6-4703-4F9E-A74E-9972201FB28D}" destId="{90CD43EC-21C0-4AC0-955C-B4DA7F5EA933}" srcOrd="6" destOrd="0" parTransId="{58EFBACE-B66F-4671-ABF4-4F956AECFADB}" sibTransId="{2E235A21-05A1-4DE0-A462-B5764702A0E3}"/>
    <dgm:cxn modelId="{3E5D9F44-FD57-4F1F-AFA5-DFF3B7B56508}" type="presOf" srcId="{F07E1DDC-DE9B-47EA-8135-F476FCE4CE48}" destId="{BD97A4F4-D281-49B9-B98B-84932689AC4E}" srcOrd="0" destOrd="2" presId="urn:microsoft.com/office/officeart/2005/8/layout/vList2"/>
    <dgm:cxn modelId="{68492453-A2A1-41DA-B752-6982B6326D62}" type="presOf" srcId="{3293CE58-74D0-4668-B380-33A597C4197A}" destId="{BD97A4F4-D281-49B9-B98B-84932689AC4E}" srcOrd="0" destOrd="4" presId="urn:microsoft.com/office/officeart/2005/8/layout/vList2"/>
    <dgm:cxn modelId="{1A232954-4FAE-4558-A978-B43E1D412C17}" type="presOf" srcId="{18CBB9B6-4703-4F9E-A74E-9972201FB28D}" destId="{CDF70D04-AB8E-4AC4-B923-5AAA8D8891D7}" srcOrd="0" destOrd="0" presId="urn:microsoft.com/office/officeart/2005/8/layout/vList2"/>
    <dgm:cxn modelId="{77430785-9B5F-40B1-9308-CFB6620ADC5D}" type="presOf" srcId="{399F2CB1-D64D-4685-8300-167A9C02466A}" destId="{BD97A4F4-D281-49B9-B98B-84932689AC4E}" srcOrd="0" destOrd="0" presId="urn:microsoft.com/office/officeart/2005/8/layout/vList2"/>
    <dgm:cxn modelId="{8FEDB78B-6713-46F9-B7AA-01780B91246B}" type="presOf" srcId="{1D62F337-B87E-466D-A662-1F2189CE7F52}" destId="{BD97A4F4-D281-49B9-B98B-84932689AC4E}" srcOrd="0" destOrd="3" presId="urn:microsoft.com/office/officeart/2005/8/layout/vList2"/>
    <dgm:cxn modelId="{1D19A58D-38B6-4304-BA27-5AA91A8B1096}" srcId="{18CBB9B6-4703-4F9E-A74E-9972201FB28D}" destId="{6E107163-C653-4437-98C9-053FA5C1B31E}" srcOrd="1" destOrd="0" parTransId="{FD5FB276-8DD0-441D-A31A-B5EA310B6CC6}" sibTransId="{091A93CB-3A10-4B7F-8A87-3F9F0A3C66C4}"/>
    <dgm:cxn modelId="{95B2C29E-8B46-4F16-9B86-C7ABDED52501}" type="presOf" srcId="{90CD43EC-21C0-4AC0-955C-B4DA7F5EA933}" destId="{BD97A4F4-D281-49B9-B98B-84932689AC4E}" srcOrd="0" destOrd="6" presId="urn:microsoft.com/office/officeart/2005/8/layout/vList2"/>
    <dgm:cxn modelId="{4F4528B4-19F0-4CC5-BDD7-B3CD27830A22}" srcId="{18CBB9B6-4703-4F9E-A74E-9972201FB28D}" destId="{F07E1DDC-DE9B-47EA-8135-F476FCE4CE48}" srcOrd="2" destOrd="0" parTransId="{87F4A4AC-7BCC-4D69-B3B3-07B88BEB39B6}" sibTransId="{EDF28DC6-E844-4793-8708-82BA85A687F1}"/>
    <dgm:cxn modelId="{BC6AD1B6-FF27-440D-AFD3-68901E33FF41}" srcId="{18CBB9B6-4703-4F9E-A74E-9972201FB28D}" destId="{C174E8B1-DD2D-44CD-A036-4EE2D4E023D2}" srcOrd="5" destOrd="0" parTransId="{01103123-D170-4900-9492-928F88EE3000}" sibTransId="{DCD2D039-804C-476C-B190-81C9DD6B7658}"/>
    <dgm:cxn modelId="{6A71F1C2-7FF7-407A-990E-6F5E47693BD4}" srcId="{18CBB9B6-4703-4F9E-A74E-9972201FB28D}" destId="{399F2CB1-D64D-4685-8300-167A9C02466A}" srcOrd="0" destOrd="0" parTransId="{39B90298-2739-4592-B0EF-BED880B07758}" sibTransId="{4BD851EB-E295-43F5-B1C7-B699B2516927}"/>
    <dgm:cxn modelId="{284091D0-13CA-4170-85D6-86F2569D5E10}" srcId="{CD7599F2-C361-43FE-B98D-4808D94B12D9}" destId="{18CBB9B6-4703-4F9E-A74E-9972201FB28D}" srcOrd="0" destOrd="0" parTransId="{C9B1CC2A-BAAD-4861-8DFE-42B7E78E292E}" sibTransId="{13217741-F4B8-4877-8CE1-515F47E18936}"/>
    <dgm:cxn modelId="{E5C6DBD5-4580-4EEE-BB11-67B833951B29}" srcId="{18CBB9B6-4703-4F9E-A74E-9972201FB28D}" destId="{1D62F337-B87E-466D-A662-1F2189CE7F52}" srcOrd="3" destOrd="0" parTransId="{48BC7047-265B-48C4-AB7C-B4604943AE29}" sibTransId="{C45EFEC8-2404-4656-8B04-FBC736203637}"/>
    <dgm:cxn modelId="{2224A1E5-421E-4578-AAD4-7CA3B9F8D2E7}" type="presOf" srcId="{CD7599F2-C361-43FE-B98D-4808D94B12D9}" destId="{8884DA43-AA7E-41E0-9D4F-665946EE683B}" srcOrd="0" destOrd="0" presId="urn:microsoft.com/office/officeart/2005/8/layout/vList2"/>
    <dgm:cxn modelId="{FA26FDE6-322E-40B5-8630-ABFD05020F7E}" type="presOf" srcId="{C174E8B1-DD2D-44CD-A036-4EE2D4E023D2}" destId="{BD97A4F4-D281-49B9-B98B-84932689AC4E}" srcOrd="0" destOrd="5" presId="urn:microsoft.com/office/officeart/2005/8/layout/vList2"/>
    <dgm:cxn modelId="{9728B740-E895-4D64-A98B-13E9CD719902}" type="presParOf" srcId="{8884DA43-AA7E-41E0-9D4F-665946EE683B}" destId="{CDF70D04-AB8E-4AC4-B923-5AAA8D8891D7}" srcOrd="0" destOrd="0" presId="urn:microsoft.com/office/officeart/2005/8/layout/vList2"/>
    <dgm:cxn modelId="{E279EA52-87FD-4330-9F1B-2B5243FC14CA}" type="presParOf" srcId="{8884DA43-AA7E-41E0-9D4F-665946EE683B}" destId="{BD97A4F4-D281-49B9-B98B-84932689AC4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7599F2-C361-43FE-B98D-4808D94B12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CBB9B6-4703-4F9E-A74E-9972201FB28D}">
      <dgm:prSet custT="1"/>
      <dgm:spPr/>
      <dgm:t>
        <a:bodyPr/>
        <a:lstStyle/>
        <a:p>
          <a:r>
            <a:rPr lang="en-AU" sz="4400" b="1" dirty="0"/>
            <a:t>The Adversary</a:t>
          </a:r>
          <a:endParaRPr lang="en-US" sz="4400" dirty="0"/>
        </a:p>
      </dgm:t>
    </dgm:pt>
    <dgm:pt modelId="{C9B1CC2A-BAAD-4861-8DFE-42B7E78E292E}" type="parTrans" cxnId="{284091D0-13CA-4170-85D6-86F2569D5E10}">
      <dgm:prSet/>
      <dgm:spPr/>
      <dgm:t>
        <a:bodyPr/>
        <a:lstStyle/>
        <a:p>
          <a:endParaRPr lang="en-US"/>
        </a:p>
      </dgm:t>
    </dgm:pt>
    <dgm:pt modelId="{13217741-F4B8-4877-8CE1-515F47E18936}" type="sibTrans" cxnId="{284091D0-13CA-4170-85D6-86F2569D5E10}">
      <dgm:prSet/>
      <dgm:spPr/>
      <dgm:t>
        <a:bodyPr/>
        <a:lstStyle/>
        <a:p>
          <a:endParaRPr lang="en-US"/>
        </a:p>
      </dgm:t>
    </dgm:pt>
    <dgm:pt modelId="{399F2CB1-D64D-4685-8300-167A9C02466A}">
      <dgm:prSet custT="1"/>
      <dgm:spPr/>
      <dgm:t>
        <a:bodyPr/>
        <a:lstStyle/>
        <a:p>
          <a:pPr algn="l"/>
          <a:r>
            <a:rPr lang="en-AU" sz="2800" kern="1200" dirty="0">
              <a:solidFill>
                <a:prstClr val="black">
                  <a:hueOff val="0"/>
                  <a:satOff val="0"/>
                  <a:lumOff val="0"/>
                  <a:alphaOff val="0"/>
                </a:prstClr>
              </a:solidFill>
              <a:latin typeface="Aptos" panose="02110004020202020204"/>
              <a:ea typeface="+mn-ea"/>
              <a:cs typeface="+mn-cs"/>
            </a:rPr>
            <a:t>Invisible conman, salesman, lawyer, trickster, dream painter, confidence builder, liar</a:t>
          </a:r>
          <a:endParaRPr lang="en-US" sz="2800" kern="1200" dirty="0"/>
        </a:p>
      </dgm:t>
    </dgm:pt>
    <dgm:pt modelId="{39B90298-2739-4592-B0EF-BED880B07758}" type="parTrans" cxnId="{6A71F1C2-7FF7-407A-990E-6F5E47693BD4}">
      <dgm:prSet/>
      <dgm:spPr/>
      <dgm:t>
        <a:bodyPr/>
        <a:lstStyle/>
        <a:p>
          <a:endParaRPr lang="en-US"/>
        </a:p>
      </dgm:t>
    </dgm:pt>
    <dgm:pt modelId="{4BD851EB-E295-43F5-B1C7-B699B2516927}" type="sibTrans" cxnId="{6A71F1C2-7FF7-407A-990E-6F5E47693BD4}">
      <dgm:prSet/>
      <dgm:spPr/>
      <dgm:t>
        <a:bodyPr/>
        <a:lstStyle/>
        <a:p>
          <a:endParaRPr lang="en-US"/>
        </a:p>
      </dgm:t>
    </dgm:pt>
    <dgm:pt modelId="{6E107163-C653-4437-98C9-053FA5C1B31E}">
      <dgm:prSet custT="1"/>
      <dgm:spPr/>
      <dgm:t>
        <a:bodyPr/>
        <a:lstStyle/>
        <a:p>
          <a:pPr algn="l"/>
          <a:r>
            <a:rPr lang="en-AU" sz="2800" kern="1200" dirty="0"/>
            <a:t>We all have one</a:t>
          </a:r>
          <a:endParaRPr lang="en-US" sz="2800" kern="1200" dirty="0"/>
        </a:p>
      </dgm:t>
    </dgm:pt>
    <dgm:pt modelId="{FD5FB276-8DD0-441D-A31A-B5EA310B6CC6}" type="parTrans" cxnId="{1D19A58D-38B6-4304-BA27-5AA91A8B1096}">
      <dgm:prSet/>
      <dgm:spPr/>
      <dgm:t>
        <a:bodyPr/>
        <a:lstStyle/>
        <a:p>
          <a:endParaRPr lang="en-AU"/>
        </a:p>
      </dgm:t>
    </dgm:pt>
    <dgm:pt modelId="{091A93CB-3A10-4B7F-8A87-3F9F0A3C66C4}" type="sibTrans" cxnId="{1D19A58D-38B6-4304-BA27-5AA91A8B1096}">
      <dgm:prSet/>
      <dgm:spPr/>
      <dgm:t>
        <a:bodyPr/>
        <a:lstStyle/>
        <a:p>
          <a:endParaRPr lang="en-AU"/>
        </a:p>
      </dgm:t>
    </dgm:pt>
    <dgm:pt modelId="{1D62F337-B87E-466D-A662-1F2189CE7F52}">
      <dgm:prSet custT="1"/>
      <dgm:spPr/>
      <dgm:t>
        <a:bodyPr/>
        <a:lstStyle/>
        <a:p>
          <a:pPr algn="ctr">
            <a:buNone/>
          </a:pPr>
          <a:r>
            <a:rPr lang="en-AU" sz="2200" i="1" kern="1200" dirty="0"/>
            <a:t>Chocolate ~ overeating ~ laziness  ~ anger ~ always right ~ procrastinating</a:t>
          </a:r>
          <a:br>
            <a:rPr lang="en-AU" sz="2200" i="1" kern="1200" dirty="0"/>
          </a:br>
          <a:endParaRPr lang="en-US" sz="2200" i="1" kern="1200" dirty="0"/>
        </a:p>
      </dgm:t>
    </dgm:pt>
    <dgm:pt modelId="{48BC7047-265B-48C4-AB7C-B4604943AE29}" type="parTrans" cxnId="{E5C6DBD5-4580-4EEE-BB11-67B833951B29}">
      <dgm:prSet/>
      <dgm:spPr/>
      <dgm:t>
        <a:bodyPr/>
        <a:lstStyle/>
        <a:p>
          <a:endParaRPr lang="en-AU"/>
        </a:p>
      </dgm:t>
    </dgm:pt>
    <dgm:pt modelId="{C45EFEC8-2404-4656-8B04-FBC736203637}" type="sibTrans" cxnId="{E5C6DBD5-4580-4EEE-BB11-67B833951B29}">
      <dgm:prSet/>
      <dgm:spPr/>
      <dgm:t>
        <a:bodyPr/>
        <a:lstStyle/>
        <a:p>
          <a:endParaRPr lang="en-AU"/>
        </a:p>
      </dgm:t>
    </dgm:pt>
    <dgm:pt modelId="{693367A6-99C4-42F6-BF88-0AF40FF8DCC3}">
      <dgm:prSet custT="1"/>
      <dgm:spPr/>
      <dgm:t>
        <a:bodyPr/>
        <a:lstStyle/>
        <a:p>
          <a:pPr algn="l">
            <a:buFont typeface="Arial" panose="020B0604020202020204" pitchFamily="34" charset="0"/>
            <a:buChar char="•"/>
          </a:pPr>
          <a:r>
            <a:rPr lang="en-US" sz="2800" kern="1200" dirty="0"/>
            <a:t>SUPERCHARGED &amp; TURBOCHARGED</a:t>
          </a:r>
          <a:br>
            <a:rPr lang="en-US" sz="2800" kern="1200" dirty="0"/>
          </a:br>
          <a:r>
            <a:rPr lang="en-US" sz="2800" kern="1200" dirty="0"/>
            <a:t>for addicts and alcoholics</a:t>
          </a:r>
          <a:br>
            <a:rPr lang="en-AU" sz="2800" kern="1200" dirty="0"/>
          </a:br>
          <a:endParaRPr lang="en-US" sz="2200" i="1" kern="1200" dirty="0"/>
        </a:p>
      </dgm:t>
    </dgm:pt>
    <dgm:pt modelId="{743D60CE-5886-4000-99AA-DB9AB228249B}" type="parTrans" cxnId="{68B60F7F-9101-4B99-BF9D-654E39A317FA}">
      <dgm:prSet/>
      <dgm:spPr/>
      <dgm:t>
        <a:bodyPr/>
        <a:lstStyle/>
        <a:p>
          <a:endParaRPr lang="en-AU"/>
        </a:p>
      </dgm:t>
    </dgm:pt>
    <dgm:pt modelId="{FCA51226-F92B-4341-8DE9-145A09CB5A62}" type="sibTrans" cxnId="{68B60F7F-9101-4B99-BF9D-654E39A317FA}">
      <dgm:prSet/>
      <dgm:spPr/>
      <dgm:t>
        <a:bodyPr/>
        <a:lstStyle/>
        <a:p>
          <a:endParaRPr lang="en-AU"/>
        </a:p>
      </dgm:t>
    </dgm:pt>
    <dgm:pt modelId="{8884DA43-AA7E-41E0-9D4F-665946EE683B}" type="pres">
      <dgm:prSet presAssocID="{CD7599F2-C361-43FE-B98D-4808D94B12D9}" presName="linear" presStyleCnt="0">
        <dgm:presLayoutVars>
          <dgm:animLvl val="lvl"/>
          <dgm:resizeHandles val="exact"/>
        </dgm:presLayoutVars>
      </dgm:prSet>
      <dgm:spPr/>
    </dgm:pt>
    <dgm:pt modelId="{CDF70D04-AB8E-4AC4-B923-5AAA8D8891D7}" type="pres">
      <dgm:prSet presAssocID="{18CBB9B6-4703-4F9E-A74E-9972201FB28D}" presName="parentText" presStyleLbl="node1" presStyleIdx="0" presStyleCnt="1" custScaleY="102380" custLinFactNeighborX="123" custLinFactNeighborY="884">
        <dgm:presLayoutVars>
          <dgm:chMax val="0"/>
          <dgm:bulletEnabled val="1"/>
        </dgm:presLayoutVars>
      </dgm:prSet>
      <dgm:spPr/>
    </dgm:pt>
    <dgm:pt modelId="{BD97A4F4-D281-49B9-B98B-84932689AC4E}" type="pres">
      <dgm:prSet presAssocID="{18CBB9B6-4703-4F9E-A74E-9972201FB28D}" presName="childText" presStyleLbl="revTx" presStyleIdx="0" presStyleCnt="1">
        <dgm:presLayoutVars>
          <dgm:bulletEnabled val="1"/>
        </dgm:presLayoutVars>
      </dgm:prSet>
      <dgm:spPr/>
    </dgm:pt>
  </dgm:ptLst>
  <dgm:cxnLst>
    <dgm:cxn modelId="{2F0F6B1B-6CEB-4F21-92AC-7EF7BAC65296}" type="presOf" srcId="{693367A6-99C4-42F6-BF88-0AF40FF8DCC3}" destId="{BD97A4F4-D281-49B9-B98B-84932689AC4E}" srcOrd="0" destOrd="3" presId="urn:microsoft.com/office/officeart/2005/8/layout/vList2"/>
    <dgm:cxn modelId="{FA56441D-4AD5-4738-AC4C-C1DBEA7AFE62}" type="presOf" srcId="{6E107163-C653-4437-98C9-053FA5C1B31E}" destId="{BD97A4F4-D281-49B9-B98B-84932689AC4E}" srcOrd="0" destOrd="1" presId="urn:microsoft.com/office/officeart/2005/8/layout/vList2"/>
    <dgm:cxn modelId="{1A232954-4FAE-4558-A978-B43E1D412C17}" type="presOf" srcId="{18CBB9B6-4703-4F9E-A74E-9972201FB28D}" destId="{CDF70D04-AB8E-4AC4-B923-5AAA8D8891D7}" srcOrd="0" destOrd="0" presId="urn:microsoft.com/office/officeart/2005/8/layout/vList2"/>
    <dgm:cxn modelId="{68B60F7F-9101-4B99-BF9D-654E39A317FA}" srcId="{18CBB9B6-4703-4F9E-A74E-9972201FB28D}" destId="{693367A6-99C4-42F6-BF88-0AF40FF8DCC3}" srcOrd="3" destOrd="0" parTransId="{743D60CE-5886-4000-99AA-DB9AB228249B}" sibTransId="{FCA51226-F92B-4341-8DE9-145A09CB5A62}"/>
    <dgm:cxn modelId="{77430785-9B5F-40B1-9308-CFB6620ADC5D}" type="presOf" srcId="{399F2CB1-D64D-4685-8300-167A9C02466A}" destId="{BD97A4F4-D281-49B9-B98B-84932689AC4E}" srcOrd="0" destOrd="0" presId="urn:microsoft.com/office/officeart/2005/8/layout/vList2"/>
    <dgm:cxn modelId="{8FEDB78B-6713-46F9-B7AA-01780B91246B}" type="presOf" srcId="{1D62F337-B87E-466D-A662-1F2189CE7F52}" destId="{BD97A4F4-D281-49B9-B98B-84932689AC4E}" srcOrd="0" destOrd="2" presId="urn:microsoft.com/office/officeart/2005/8/layout/vList2"/>
    <dgm:cxn modelId="{1D19A58D-38B6-4304-BA27-5AA91A8B1096}" srcId="{18CBB9B6-4703-4F9E-A74E-9972201FB28D}" destId="{6E107163-C653-4437-98C9-053FA5C1B31E}" srcOrd="1" destOrd="0" parTransId="{FD5FB276-8DD0-441D-A31A-B5EA310B6CC6}" sibTransId="{091A93CB-3A10-4B7F-8A87-3F9F0A3C66C4}"/>
    <dgm:cxn modelId="{6A71F1C2-7FF7-407A-990E-6F5E47693BD4}" srcId="{18CBB9B6-4703-4F9E-A74E-9972201FB28D}" destId="{399F2CB1-D64D-4685-8300-167A9C02466A}" srcOrd="0" destOrd="0" parTransId="{39B90298-2739-4592-B0EF-BED880B07758}" sibTransId="{4BD851EB-E295-43F5-B1C7-B699B2516927}"/>
    <dgm:cxn modelId="{284091D0-13CA-4170-85D6-86F2569D5E10}" srcId="{CD7599F2-C361-43FE-B98D-4808D94B12D9}" destId="{18CBB9B6-4703-4F9E-A74E-9972201FB28D}" srcOrd="0" destOrd="0" parTransId="{C9B1CC2A-BAAD-4861-8DFE-42B7E78E292E}" sibTransId="{13217741-F4B8-4877-8CE1-515F47E18936}"/>
    <dgm:cxn modelId="{E5C6DBD5-4580-4EEE-BB11-67B833951B29}" srcId="{18CBB9B6-4703-4F9E-A74E-9972201FB28D}" destId="{1D62F337-B87E-466D-A662-1F2189CE7F52}" srcOrd="2" destOrd="0" parTransId="{48BC7047-265B-48C4-AB7C-B4604943AE29}" sibTransId="{C45EFEC8-2404-4656-8B04-FBC736203637}"/>
    <dgm:cxn modelId="{2224A1E5-421E-4578-AAD4-7CA3B9F8D2E7}" type="presOf" srcId="{CD7599F2-C361-43FE-B98D-4808D94B12D9}" destId="{8884DA43-AA7E-41E0-9D4F-665946EE683B}" srcOrd="0" destOrd="0" presId="urn:microsoft.com/office/officeart/2005/8/layout/vList2"/>
    <dgm:cxn modelId="{9728B740-E895-4D64-A98B-13E9CD719902}" type="presParOf" srcId="{8884DA43-AA7E-41E0-9D4F-665946EE683B}" destId="{CDF70D04-AB8E-4AC4-B923-5AAA8D8891D7}" srcOrd="0" destOrd="0" presId="urn:microsoft.com/office/officeart/2005/8/layout/vList2"/>
    <dgm:cxn modelId="{E279EA52-87FD-4330-9F1B-2B5243FC14CA}" type="presParOf" srcId="{8884DA43-AA7E-41E0-9D4F-665946EE683B}" destId="{BD97A4F4-D281-49B9-B98B-84932689AC4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7599F2-C361-43FE-B98D-4808D94B12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CBB9B6-4703-4F9E-A74E-9972201FB28D}">
      <dgm:prSet custT="1"/>
      <dgm:spPr/>
      <dgm:t>
        <a:bodyPr/>
        <a:lstStyle/>
        <a:p>
          <a:r>
            <a:rPr lang="en-AU" sz="3200" b="1" dirty="0"/>
            <a:t>What Makes an “Alcoholic”</a:t>
          </a:r>
          <a:endParaRPr lang="en-US" sz="3200" dirty="0"/>
        </a:p>
      </dgm:t>
    </dgm:pt>
    <dgm:pt modelId="{C9B1CC2A-BAAD-4861-8DFE-42B7E78E292E}" type="parTrans" cxnId="{284091D0-13CA-4170-85D6-86F2569D5E10}">
      <dgm:prSet/>
      <dgm:spPr/>
      <dgm:t>
        <a:bodyPr/>
        <a:lstStyle/>
        <a:p>
          <a:endParaRPr lang="en-US"/>
        </a:p>
      </dgm:t>
    </dgm:pt>
    <dgm:pt modelId="{13217741-F4B8-4877-8CE1-515F47E18936}" type="sibTrans" cxnId="{284091D0-13CA-4170-85D6-86F2569D5E10}">
      <dgm:prSet/>
      <dgm:spPr/>
      <dgm:t>
        <a:bodyPr/>
        <a:lstStyle/>
        <a:p>
          <a:endParaRPr lang="en-US"/>
        </a:p>
      </dgm:t>
    </dgm:pt>
    <dgm:pt modelId="{6E107163-C653-4437-98C9-053FA5C1B31E}">
      <dgm:prSet custT="1"/>
      <dgm:spPr/>
      <dgm:t>
        <a:bodyPr/>
        <a:lstStyle/>
        <a:p>
          <a:pPr algn="l"/>
          <a:r>
            <a:rPr lang="en-AU" sz="2000" kern="1200" dirty="0"/>
            <a:t>An innocent start</a:t>
          </a:r>
          <a:endParaRPr lang="en-US" sz="2000" kern="1200" dirty="0"/>
        </a:p>
      </dgm:t>
    </dgm:pt>
    <dgm:pt modelId="{FD5FB276-8DD0-441D-A31A-B5EA310B6CC6}" type="parTrans" cxnId="{1D19A58D-38B6-4304-BA27-5AA91A8B1096}">
      <dgm:prSet/>
      <dgm:spPr/>
      <dgm:t>
        <a:bodyPr/>
        <a:lstStyle/>
        <a:p>
          <a:endParaRPr lang="en-AU"/>
        </a:p>
      </dgm:t>
    </dgm:pt>
    <dgm:pt modelId="{091A93CB-3A10-4B7F-8A87-3F9F0A3C66C4}" type="sibTrans" cxnId="{1D19A58D-38B6-4304-BA27-5AA91A8B1096}">
      <dgm:prSet/>
      <dgm:spPr/>
      <dgm:t>
        <a:bodyPr/>
        <a:lstStyle/>
        <a:p>
          <a:endParaRPr lang="en-AU"/>
        </a:p>
      </dgm:t>
    </dgm:pt>
    <dgm:pt modelId="{3CB5D93F-7456-4B77-8805-EEC94B368966}">
      <dgm:prSet custT="1"/>
      <dgm:spPr/>
      <dgm:t>
        <a:bodyPr/>
        <a:lstStyle/>
        <a:p>
          <a:pPr algn="l"/>
          <a:r>
            <a:rPr lang="en-AU" sz="2800" kern="1200" dirty="0">
              <a:solidFill>
                <a:prstClr val="black">
                  <a:hueOff val="0"/>
                  <a:satOff val="0"/>
                  <a:lumOff val="0"/>
                  <a:alphaOff val="0"/>
                </a:prstClr>
              </a:solidFill>
              <a:latin typeface="Aptos" panose="02110004020202020204"/>
              <a:ea typeface="+mn-ea"/>
              <a:cs typeface="+mn-cs"/>
            </a:rPr>
            <a:t>Amount is irrelevant and there is no definition</a:t>
          </a:r>
          <a:endParaRPr lang="en-US" sz="2800" kern="1200" dirty="0"/>
        </a:p>
      </dgm:t>
    </dgm:pt>
    <dgm:pt modelId="{3EFC82FC-711C-4238-9FA1-D7979B151F56}" type="parTrans" cxnId="{C6C59B44-9D3A-4379-8F63-DD44BBD74179}">
      <dgm:prSet/>
      <dgm:spPr/>
      <dgm:t>
        <a:bodyPr/>
        <a:lstStyle/>
        <a:p>
          <a:endParaRPr lang="en-AU"/>
        </a:p>
      </dgm:t>
    </dgm:pt>
    <dgm:pt modelId="{FE324009-1EA5-4E35-8E42-19D5A7D29360}" type="sibTrans" cxnId="{C6C59B44-9D3A-4379-8F63-DD44BBD74179}">
      <dgm:prSet/>
      <dgm:spPr/>
      <dgm:t>
        <a:bodyPr/>
        <a:lstStyle/>
        <a:p>
          <a:endParaRPr lang="en-AU"/>
        </a:p>
      </dgm:t>
    </dgm:pt>
    <dgm:pt modelId="{13F2B9E0-B12C-40EC-B59B-A9331D00CEF3}">
      <dgm:prSet custT="1"/>
      <dgm:spPr/>
      <dgm:t>
        <a:bodyPr/>
        <a:lstStyle/>
        <a:p>
          <a:pPr algn="l"/>
          <a:r>
            <a:rPr lang="en-US" sz="2800" kern="1200" dirty="0"/>
            <a:t>When you here my story you will learn about:</a:t>
          </a:r>
        </a:p>
      </dgm:t>
    </dgm:pt>
    <dgm:pt modelId="{DC63ED42-BC0F-4324-AE6E-EDE29A8A1384}" type="parTrans" cxnId="{BE9C0B1E-9D9A-4B1F-99D2-16110643B96B}">
      <dgm:prSet/>
      <dgm:spPr/>
      <dgm:t>
        <a:bodyPr/>
        <a:lstStyle/>
        <a:p>
          <a:endParaRPr lang="en-AU"/>
        </a:p>
      </dgm:t>
    </dgm:pt>
    <dgm:pt modelId="{C51E874D-E50F-465B-974C-C9BE8A0F1BA3}" type="sibTrans" cxnId="{BE9C0B1E-9D9A-4B1F-99D2-16110643B96B}">
      <dgm:prSet/>
      <dgm:spPr/>
      <dgm:t>
        <a:bodyPr/>
        <a:lstStyle/>
        <a:p>
          <a:endParaRPr lang="en-AU"/>
        </a:p>
      </dgm:t>
    </dgm:pt>
    <dgm:pt modelId="{8718AE81-24E8-43E4-959C-3E980A234488}">
      <dgm:prSet custT="1"/>
      <dgm:spPr/>
      <dgm:t>
        <a:bodyPr/>
        <a:lstStyle/>
        <a:p>
          <a:pPr algn="l"/>
          <a:r>
            <a:rPr lang="en-US" sz="2000" kern="1200" dirty="0"/>
            <a:t>Denial</a:t>
          </a:r>
        </a:p>
      </dgm:t>
    </dgm:pt>
    <dgm:pt modelId="{29F9AD23-4442-4DB7-97FD-EC946DE052F6}" type="parTrans" cxnId="{D7756C4B-DEBD-47AF-B401-51A184C9F6C0}">
      <dgm:prSet/>
      <dgm:spPr/>
      <dgm:t>
        <a:bodyPr/>
        <a:lstStyle/>
        <a:p>
          <a:endParaRPr lang="en-AU"/>
        </a:p>
      </dgm:t>
    </dgm:pt>
    <dgm:pt modelId="{3AEF8662-8AD8-4FBC-A445-0EC68615C1DD}" type="sibTrans" cxnId="{D7756C4B-DEBD-47AF-B401-51A184C9F6C0}">
      <dgm:prSet/>
      <dgm:spPr/>
      <dgm:t>
        <a:bodyPr/>
        <a:lstStyle/>
        <a:p>
          <a:endParaRPr lang="en-AU"/>
        </a:p>
      </dgm:t>
    </dgm:pt>
    <dgm:pt modelId="{94030E4E-6A69-4CF4-B1A7-F6F2B0617236}">
      <dgm:prSet custT="1"/>
      <dgm:spPr/>
      <dgm:t>
        <a:bodyPr/>
        <a:lstStyle/>
        <a:p>
          <a:pPr algn="l"/>
          <a:r>
            <a:rPr lang="en-US" sz="2000" kern="1200" dirty="0"/>
            <a:t>Planning</a:t>
          </a:r>
        </a:p>
      </dgm:t>
    </dgm:pt>
    <dgm:pt modelId="{0FF48FE7-6444-4A0D-8B49-B6A4C284A72B}" type="parTrans" cxnId="{CEE53CC8-699D-4F87-9CC9-58E13183BA58}">
      <dgm:prSet/>
      <dgm:spPr/>
      <dgm:t>
        <a:bodyPr/>
        <a:lstStyle/>
        <a:p>
          <a:endParaRPr lang="en-AU"/>
        </a:p>
      </dgm:t>
    </dgm:pt>
    <dgm:pt modelId="{30D6E831-B5C8-4722-9AE8-6BC49EBF93BD}" type="sibTrans" cxnId="{CEE53CC8-699D-4F87-9CC9-58E13183BA58}">
      <dgm:prSet/>
      <dgm:spPr/>
      <dgm:t>
        <a:bodyPr/>
        <a:lstStyle/>
        <a:p>
          <a:endParaRPr lang="en-AU"/>
        </a:p>
      </dgm:t>
    </dgm:pt>
    <dgm:pt modelId="{B46CD7DF-E7B9-4A4C-AD7A-2D2284172624}">
      <dgm:prSet custT="1"/>
      <dgm:spPr/>
      <dgm:t>
        <a:bodyPr/>
        <a:lstStyle/>
        <a:p>
          <a:pPr algn="l"/>
          <a:endParaRPr lang="en-US" sz="2000" kern="1200" dirty="0"/>
        </a:p>
      </dgm:t>
    </dgm:pt>
    <dgm:pt modelId="{2FCD02B0-E0F8-4EC3-B497-0ED261C28256}" type="parTrans" cxnId="{88EE5A86-B2BB-408C-BA81-B7F1C8B55273}">
      <dgm:prSet/>
      <dgm:spPr/>
      <dgm:t>
        <a:bodyPr/>
        <a:lstStyle/>
        <a:p>
          <a:endParaRPr lang="en-AU"/>
        </a:p>
      </dgm:t>
    </dgm:pt>
    <dgm:pt modelId="{09FE9A76-5B34-4643-9C49-96D775C025E8}" type="sibTrans" cxnId="{88EE5A86-B2BB-408C-BA81-B7F1C8B55273}">
      <dgm:prSet/>
      <dgm:spPr/>
      <dgm:t>
        <a:bodyPr/>
        <a:lstStyle/>
        <a:p>
          <a:endParaRPr lang="en-AU"/>
        </a:p>
      </dgm:t>
    </dgm:pt>
    <dgm:pt modelId="{F6C8F5BB-6BF6-43CC-A05D-96C905ED54F7}">
      <dgm:prSet custT="1"/>
      <dgm:spPr/>
      <dgm:t>
        <a:bodyPr/>
        <a:lstStyle/>
        <a:p>
          <a:pPr algn="l"/>
          <a:r>
            <a:rPr lang="en-AU" sz="2000" kern="1200" dirty="0"/>
            <a:t>Reinforcement from environment</a:t>
          </a:r>
          <a:endParaRPr lang="en-US" sz="2000" kern="1200" dirty="0"/>
        </a:p>
      </dgm:t>
    </dgm:pt>
    <dgm:pt modelId="{6CD1DADC-9E4F-4E7D-9FF8-303F9AC66F26}" type="parTrans" cxnId="{41B196B2-98CA-4B4E-B6AD-A414D0014266}">
      <dgm:prSet/>
      <dgm:spPr/>
      <dgm:t>
        <a:bodyPr/>
        <a:lstStyle/>
        <a:p>
          <a:endParaRPr lang="en-AU"/>
        </a:p>
      </dgm:t>
    </dgm:pt>
    <dgm:pt modelId="{86B5EDF5-6608-4559-BDD1-8B9C66D8DAE1}" type="sibTrans" cxnId="{41B196B2-98CA-4B4E-B6AD-A414D0014266}">
      <dgm:prSet/>
      <dgm:spPr/>
      <dgm:t>
        <a:bodyPr/>
        <a:lstStyle/>
        <a:p>
          <a:endParaRPr lang="en-AU"/>
        </a:p>
      </dgm:t>
    </dgm:pt>
    <dgm:pt modelId="{8137BED8-F5A3-4244-BF83-152BCA877F95}">
      <dgm:prSet custT="1"/>
      <dgm:spPr/>
      <dgm:t>
        <a:bodyPr/>
        <a:lstStyle/>
        <a:p>
          <a:pPr algn="l"/>
          <a:r>
            <a:rPr lang="en-AU" sz="2000" kern="1200" dirty="0"/>
            <a:t>Progression</a:t>
          </a:r>
          <a:endParaRPr lang="en-US" sz="2000" kern="1200" dirty="0"/>
        </a:p>
      </dgm:t>
    </dgm:pt>
    <dgm:pt modelId="{913A12E4-1830-4B34-90E9-F9E61901822B}" type="parTrans" cxnId="{9974CF9F-23E4-4277-BEF8-ABE11BA8D181}">
      <dgm:prSet/>
      <dgm:spPr/>
      <dgm:t>
        <a:bodyPr/>
        <a:lstStyle/>
        <a:p>
          <a:endParaRPr lang="en-AU"/>
        </a:p>
      </dgm:t>
    </dgm:pt>
    <dgm:pt modelId="{AB05A472-207E-4DDE-B51A-87CEA84427CF}" type="sibTrans" cxnId="{9974CF9F-23E4-4277-BEF8-ABE11BA8D181}">
      <dgm:prSet/>
      <dgm:spPr/>
      <dgm:t>
        <a:bodyPr/>
        <a:lstStyle/>
        <a:p>
          <a:endParaRPr lang="en-AU"/>
        </a:p>
      </dgm:t>
    </dgm:pt>
    <dgm:pt modelId="{C7A64AFE-7EB5-4259-A1A3-9344C0C71F7F}">
      <dgm:prSet custT="1"/>
      <dgm:spPr/>
      <dgm:t>
        <a:bodyPr/>
        <a:lstStyle/>
        <a:p>
          <a:pPr algn="l"/>
          <a:r>
            <a:rPr lang="en-US" sz="2000" kern="1200" dirty="0"/>
            <a:t>Lies</a:t>
          </a:r>
        </a:p>
      </dgm:t>
    </dgm:pt>
    <dgm:pt modelId="{A6352A26-89C7-444D-ABF0-E0638F084245}" type="parTrans" cxnId="{81810601-F0B0-490B-9673-90878CD7114E}">
      <dgm:prSet/>
      <dgm:spPr/>
      <dgm:t>
        <a:bodyPr/>
        <a:lstStyle/>
        <a:p>
          <a:endParaRPr lang="en-AU"/>
        </a:p>
      </dgm:t>
    </dgm:pt>
    <dgm:pt modelId="{F5A20F84-6AA6-4A0D-94E9-7588B8704BC1}" type="sibTrans" cxnId="{81810601-F0B0-490B-9673-90878CD7114E}">
      <dgm:prSet/>
      <dgm:spPr/>
      <dgm:t>
        <a:bodyPr/>
        <a:lstStyle/>
        <a:p>
          <a:endParaRPr lang="en-AU"/>
        </a:p>
      </dgm:t>
    </dgm:pt>
    <dgm:pt modelId="{43347D82-863D-46D6-B338-327EBA1D2BCC}">
      <dgm:prSet custT="1"/>
      <dgm:spPr/>
      <dgm:t>
        <a:bodyPr/>
        <a:lstStyle/>
        <a:p>
          <a:pPr algn="l"/>
          <a:r>
            <a:rPr lang="en-US" sz="2000" kern="1200" dirty="0"/>
            <a:t>More Denial</a:t>
          </a:r>
        </a:p>
      </dgm:t>
    </dgm:pt>
    <dgm:pt modelId="{4EFDB92F-295F-4D36-9BDE-54C4B02D33C4}" type="parTrans" cxnId="{54D64B3E-4CF6-4E9B-9F14-98AF49CE84E4}">
      <dgm:prSet/>
      <dgm:spPr/>
      <dgm:t>
        <a:bodyPr/>
        <a:lstStyle/>
        <a:p>
          <a:endParaRPr lang="en-AU"/>
        </a:p>
      </dgm:t>
    </dgm:pt>
    <dgm:pt modelId="{C1CBF2A1-06FC-482E-8BBC-F2590013041F}" type="sibTrans" cxnId="{54D64B3E-4CF6-4E9B-9F14-98AF49CE84E4}">
      <dgm:prSet/>
      <dgm:spPr/>
      <dgm:t>
        <a:bodyPr/>
        <a:lstStyle/>
        <a:p>
          <a:endParaRPr lang="en-AU"/>
        </a:p>
      </dgm:t>
    </dgm:pt>
    <dgm:pt modelId="{545346D9-A3DC-41F3-B4FF-88E6FAA3BE38}">
      <dgm:prSet custT="1"/>
      <dgm:spPr/>
      <dgm:t>
        <a:bodyPr/>
        <a:lstStyle/>
        <a:p>
          <a:pPr algn="l"/>
          <a:r>
            <a:rPr lang="en-US" sz="2000" kern="1200" dirty="0"/>
            <a:t>ROCK BOTTOM</a:t>
          </a:r>
        </a:p>
      </dgm:t>
    </dgm:pt>
    <dgm:pt modelId="{2F6FCAFA-4850-4E82-A697-231DFA807851}" type="parTrans" cxnId="{9DDA7F48-7A48-417F-AC79-A2AFA23B490F}">
      <dgm:prSet/>
      <dgm:spPr/>
      <dgm:t>
        <a:bodyPr/>
        <a:lstStyle/>
        <a:p>
          <a:endParaRPr lang="en-AU"/>
        </a:p>
      </dgm:t>
    </dgm:pt>
    <dgm:pt modelId="{585A7098-06D1-4AD3-8DEF-A1DB9767FC98}" type="sibTrans" cxnId="{9DDA7F48-7A48-417F-AC79-A2AFA23B490F}">
      <dgm:prSet/>
      <dgm:spPr/>
      <dgm:t>
        <a:bodyPr/>
        <a:lstStyle/>
        <a:p>
          <a:endParaRPr lang="en-AU"/>
        </a:p>
      </dgm:t>
    </dgm:pt>
    <dgm:pt modelId="{3ED6B4BC-F291-46D9-AF68-A27B2D39A4EC}">
      <dgm:prSet custT="1"/>
      <dgm:spPr/>
      <dgm:t>
        <a:bodyPr/>
        <a:lstStyle/>
        <a:p>
          <a:pPr algn="l"/>
          <a:r>
            <a:rPr lang="en-US" sz="2000" kern="1200" dirty="0"/>
            <a:t>Spiritual decline</a:t>
          </a:r>
        </a:p>
      </dgm:t>
    </dgm:pt>
    <dgm:pt modelId="{BAE583EC-9687-4DBC-B5EE-DDA43829EEB7}" type="parTrans" cxnId="{C7E09A24-BFDA-4906-9069-DCF4374044DE}">
      <dgm:prSet/>
      <dgm:spPr/>
      <dgm:t>
        <a:bodyPr/>
        <a:lstStyle/>
        <a:p>
          <a:endParaRPr lang="en-AU"/>
        </a:p>
      </dgm:t>
    </dgm:pt>
    <dgm:pt modelId="{FCAD0235-CBE8-40D0-BB67-90148FAD1D41}" type="sibTrans" cxnId="{C7E09A24-BFDA-4906-9069-DCF4374044DE}">
      <dgm:prSet/>
      <dgm:spPr/>
      <dgm:t>
        <a:bodyPr/>
        <a:lstStyle/>
        <a:p>
          <a:endParaRPr lang="en-AU"/>
        </a:p>
      </dgm:t>
    </dgm:pt>
    <dgm:pt modelId="{8884DA43-AA7E-41E0-9D4F-665946EE683B}" type="pres">
      <dgm:prSet presAssocID="{CD7599F2-C361-43FE-B98D-4808D94B12D9}" presName="linear" presStyleCnt="0">
        <dgm:presLayoutVars>
          <dgm:animLvl val="lvl"/>
          <dgm:resizeHandles val="exact"/>
        </dgm:presLayoutVars>
      </dgm:prSet>
      <dgm:spPr/>
    </dgm:pt>
    <dgm:pt modelId="{CDF70D04-AB8E-4AC4-B923-5AAA8D8891D7}" type="pres">
      <dgm:prSet presAssocID="{18CBB9B6-4703-4F9E-A74E-9972201FB28D}" presName="parentText" presStyleLbl="node1" presStyleIdx="0" presStyleCnt="1" custScaleY="102380" custLinFactNeighborX="785" custLinFactNeighborY="-725">
        <dgm:presLayoutVars>
          <dgm:chMax val="0"/>
          <dgm:bulletEnabled val="1"/>
        </dgm:presLayoutVars>
      </dgm:prSet>
      <dgm:spPr/>
    </dgm:pt>
    <dgm:pt modelId="{BD97A4F4-D281-49B9-B98B-84932689AC4E}" type="pres">
      <dgm:prSet presAssocID="{18CBB9B6-4703-4F9E-A74E-9972201FB28D}" presName="childText" presStyleLbl="revTx" presStyleIdx="0" presStyleCnt="1">
        <dgm:presLayoutVars>
          <dgm:bulletEnabled val="1"/>
        </dgm:presLayoutVars>
      </dgm:prSet>
      <dgm:spPr/>
    </dgm:pt>
  </dgm:ptLst>
  <dgm:cxnLst>
    <dgm:cxn modelId="{81810601-F0B0-490B-9673-90878CD7114E}" srcId="{13F2B9E0-B12C-40EC-B59B-A9331D00CEF3}" destId="{C7A64AFE-7EB5-4259-A1A3-9344C0C71F7F}" srcOrd="6" destOrd="0" parTransId="{A6352A26-89C7-444D-ABF0-E0638F084245}" sibTransId="{F5A20F84-6AA6-4A0D-94E9-7588B8704BC1}"/>
    <dgm:cxn modelId="{A2BE0C07-373A-41A1-93CD-505038F5B80D}" type="presOf" srcId="{13F2B9E0-B12C-40EC-B59B-A9331D00CEF3}" destId="{BD97A4F4-D281-49B9-B98B-84932689AC4E}" srcOrd="0" destOrd="1" presId="urn:microsoft.com/office/officeart/2005/8/layout/vList2"/>
    <dgm:cxn modelId="{FA56441D-4AD5-4738-AC4C-C1DBEA7AFE62}" type="presOf" srcId="{6E107163-C653-4437-98C9-053FA5C1B31E}" destId="{BD97A4F4-D281-49B9-B98B-84932689AC4E}" srcOrd="0" destOrd="2" presId="urn:microsoft.com/office/officeart/2005/8/layout/vList2"/>
    <dgm:cxn modelId="{BE9C0B1E-9D9A-4B1F-99D2-16110643B96B}" srcId="{18CBB9B6-4703-4F9E-A74E-9972201FB28D}" destId="{13F2B9E0-B12C-40EC-B59B-A9331D00CEF3}" srcOrd="1" destOrd="0" parTransId="{DC63ED42-BC0F-4324-AE6E-EDE29A8A1384}" sibTransId="{C51E874D-E50F-465B-974C-C9BE8A0F1BA3}"/>
    <dgm:cxn modelId="{C7E09A24-BFDA-4906-9069-DCF4374044DE}" srcId="{13F2B9E0-B12C-40EC-B59B-A9331D00CEF3}" destId="{3ED6B4BC-F291-46D9-AF68-A27B2D39A4EC}" srcOrd="4" destOrd="0" parTransId="{BAE583EC-9687-4DBC-B5EE-DDA43829EEB7}" sibTransId="{FCAD0235-CBE8-40D0-BB67-90148FAD1D41}"/>
    <dgm:cxn modelId="{36090B27-E973-4004-9884-EBD80D12A67A}" type="presOf" srcId="{8718AE81-24E8-43E4-959C-3E980A234488}" destId="{BD97A4F4-D281-49B9-B98B-84932689AC4E}" srcOrd="0" destOrd="5" presId="urn:microsoft.com/office/officeart/2005/8/layout/vList2"/>
    <dgm:cxn modelId="{08A3B73D-90D8-4E5D-BE24-4711350E5BEB}" type="presOf" srcId="{3CB5D93F-7456-4B77-8805-EEC94B368966}" destId="{BD97A4F4-D281-49B9-B98B-84932689AC4E}" srcOrd="0" destOrd="0" presId="urn:microsoft.com/office/officeart/2005/8/layout/vList2"/>
    <dgm:cxn modelId="{54D64B3E-4CF6-4E9B-9F14-98AF49CE84E4}" srcId="{13F2B9E0-B12C-40EC-B59B-A9331D00CEF3}" destId="{43347D82-863D-46D6-B338-327EBA1D2BCC}" srcOrd="7" destOrd="0" parTransId="{4EFDB92F-295F-4D36-9BDE-54C4B02D33C4}" sibTransId="{C1CBF2A1-06FC-482E-8BBC-F2590013041F}"/>
    <dgm:cxn modelId="{145FB35D-B543-450B-BB47-A426854FB43D}" type="presOf" srcId="{94030E4E-6A69-4CF4-B1A7-F6F2B0617236}" destId="{BD97A4F4-D281-49B9-B98B-84932689AC4E}" srcOrd="0" destOrd="7" presId="urn:microsoft.com/office/officeart/2005/8/layout/vList2"/>
    <dgm:cxn modelId="{C6C59B44-9D3A-4379-8F63-DD44BBD74179}" srcId="{18CBB9B6-4703-4F9E-A74E-9972201FB28D}" destId="{3CB5D93F-7456-4B77-8805-EEC94B368966}" srcOrd="0" destOrd="0" parTransId="{3EFC82FC-711C-4238-9FA1-D7979B151F56}" sibTransId="{FE324009-1EA5-4E35-8E42-19D5A7D29360}"/>
    <dgm:cxn modelId="{9DDA7F48-7A48-417F-AC79-A2AFA23B490F}" srcId="{13F2B9E0-B12C-40EC-B59B-A9331D00CEF3}" destId="{545346D9-A3DC-41F3-B4FF-88E6FAA3BE38}" srcOrd="8" destOrd="0" parTransId="{2F6FCAFA-4850-4E82-A697-231DFA807851}" sibTransId="{585A7098-06D1-4AD3-8DEF-A1DB9767FC98}"/>
    <dgm:cxn modelId="{D7756C4B-DEBD-47AF-B401-51A184C9F6C0}" srcId="{13F2B9E0-B12C-40EC-B59B-A9331D00CEF3}" destId="{8718AE81-24E8-43E4-959C-3E980A234488}" srcOrd="3" destOrd="0" parTransId="{29F9AD23-4442-4DB7-97FD-EC946DE052F6}" sibTransId="{3AEF8662-8AD8-4FBC-A445-0EC68615C1DD}"/>
    <dgm:cxn modelId="{1A232954-4FAE-4558-A978-B43E1D412C17}" type="presOf" srcId="{18CBB9B6-4703-4F9E-A74E-9972201FB28D}" destId="{CDF70D04-AB8E-4AC4-B923-5AAA8D8891D7}" srcOrd="0" destOrd="0" presId="urn:microsoft.com/office/officeart/2005/8/layout/vList2"/>
    <dgm:cxn modelId="{1FBF3254-6E63-4FA7-BBFA-B2D30E72D755}" type="presOf" srcId="{545346D9-A3DC-41F3-B4FF-88E6FAA3BE38}" destId="{BD97A4F4-D281-49B9-B98B-84932689AC4E}" srcOrd="0" destOrd="10" presId="urn:microsoft.com/office/officeart/2005/8/layout/vList2"/>
    <dgm:cxn modelId="{9E6F5882-C4F6-4A5A-928B-FDEBA81BA95B}" type="presOf" srcId="{F6C8F5BB-6BF6-43CC-A05D-96C905ED54F7}" destId="{BD97A4F4-D281-49B9-B98B-84932689AC4E}" srcOrd="0" destOrd="3" presId="urn:microsoft.com/office/officeart/2005/8/layout/vList2"/>
    <dgm:cxn modelId="{88EE5A86-B2BB-408C-BA81-B7F1C8B55273}" srcId="{13F2B9E0-B12C-40EC-B59B-A9331D00CEF3}" destId="{B46CD7DF-E7B9-4A4C-AD7A-2D2284172624}" srcOrd="9" destOrd="0" parTransId="{2FCD02B0-E0F8-4EC3-B497-0ED261C28256}" sibTransId="{09FE9A76-5B34-4643-9C49-96D775C025E8}"/>
    <dgm:cxn modelId="{1D19A58D-38B6-4304-BA27-5AA91A8B1096}" srcId="{13F2B9E0-B12C-40EC-B59B-A9331D00CEF3}" destId="{6E107163-C653-4437-98C9-053FA5C1B31E}" srcOrd="0" destOrd="0" parTransId="{FD5FB276-8DD0-441D-A31A-B5EA310B6CC6}" sibTransId="{091A93CB-3A10-4B7F-8A87-3F9F0A3C66C4}"/>
    <dgm:cxn modelId="{F4DDAA90-E71D-4BC3-9211-59A60F830972}" type="presOf" srcId="{B46CD7DF-E7B9-4A4C-AD7A-2D2284172624}" destId="{BD97A4F4-D281-49B9-B98B-84932689AC4E}" srcOrd="0" destOrd="11" presId="urn:microsoft.com/office/officeart/2005/8/layout/vList2"/>
    <dgm:cxn modelId="{9974CF9F-23E4-4277-BEF8-ABE11BA8D181}" srcId="{13F2B9E0-B12C-40EC-B59B-A9331D00CEF3}" destId="{8137BED8-F5A3-4244-BF83-152BCA877F95}" srcOrd="2" destOrd="0" parTransId="{913A12E4-1830-4B34-90E9-F9E61901822B}" sibTransId="{AB05A472-207E-4DDE-B51A-87CEA84427CF}"/>
    <dgm:cxn modelId="{6DBAD6A4-3875-4F3F-863D-5400AE9169BB}" type="presOf" srcId="{8137BED8-F5A3-4244-BF83-152BCA877F95}" destId="{BD97A4F4-D281-49B9-B98B-84932689AC4E}" srcOrd="0" destOrd="4" presId="urn:microsoft.com/office/officeart/2005/8/layout/vList2"/>
    <dgm:cxn modelId="{41B196B2-98CA-4B4E-B6AD-A414D0014266}" srcId="{13F2B9E0-B12C-40EC-B59B-A9331D00CEF3}" destId="{F6C8F5BB-6BF6-43CC-A05D-96C905ED54F7}" srcOrd="1" destOrd="0" parTransId="{6CD1DADC-9E4F-4E7D-9FF8-303F9AC66F26}" sibTransId="{86B5EDF5-6608-4559-BDD1-8B9C66D8DAE1}"/>
    <dgm:cxn modelId="{CEE53CC8-699D-4F87-9CC9-58E13183BA58}" srcId="{13F2B9E0-B12C-40EC-B59B-A9331D00CEF3}" destId="{94030E4E-6A69-4CF4-B1A7-F6F2B0617236}" srcOrd="5" destOrd="0" parTransId="{0FF48FE7-6444-4A0D-8B49-B6A4C284A72B}" sibTransId="{30D6E831-B5C8-4722-9AE8-6BC49EBF93BD}"/>
    <dgm:cxn modelId="{284091D0-13CA-4170-85D6-86F2569D5E10}" srcId="{CD7599F2-C361-43FE-B98D-4808D94B12D9}" destId="{18CBB9B6-4703-4F9E-A74E-9972201FB28D}" srcOrd="0" destOrd="0" parTransId="{C9B1CC2A-BAAD-4861-8DFE-42B7E78E292E}" sibTransId="{13217741-F4B8-4877-8CE1-515F47E18936}"/>
    <dgm:cxn modelId="{2774D7D2-02F9-48B1-84FB-66642D4C3599}" type="presOf" srcId="{C7A64AFE-7EB5-4259-A1A3-9344C0C71F7F}" destId="{BD97A4F4-D281-49B9-B98B-84932689AC4E}" srcOrd="0" destOrd="8" presId="urn:microsoft.com/office/officeart/2005/8/layout/vList2"/>
    <dgm:cxn modelId="{6F8107D8-F3F7-4CED-AF90-A4A47952A4F3}" type="presOf" srcId="{43347D82-863D-46D6-B338-327EBA1D2BCC}" destId="{BD97A4F4-D281-49B9-B98B-84932689AC4E}" srcOrd="0" destOrd="9" presId="urn:microsoft.com/office/officeart/2005/8/layout/vList2"/>
    <dgm:cxn modelId="{2224A1E5-421E-4578-AAD4-7CA3B9F8D2E7}" type="presOf" srcId="{CD7599F2-C361-43FE-B98D-4808D94B12D9}" destId="{8884DA43-AA7E-41E0-9D4F-665946EE683B}" srcOrd="0" destOrd="0" presId="urn:microsoft.com/office/officeart/2005/8/layout/vList2"/>
    <dgm:cxn modelId="{9C57C7ED-A5A0-413D-A148-0ADDEF063873}" type="presOf" srcId="{3ED6B4BC-F291-46D9-AF68-A27B2D39A4EC}" destId="{BD97A4F4-D281-49B9-B98B-84932689AC4E}" srcOrd="0" destOrd="6" presId="urn:microsoft.com/office/officeart/2005/8/layout/vList2"/>
    <dgm:cxn modelId="{9728B740-E895-4D64-A98B-13E9CD719902}" type="presParOf" srcId="{8884DA43-AA7E-41E0-9D4F-665946EE683B}" destId="{CDF70D04-AB8E-4AC4-B923-5AAA8D8891D7}" srcOrd="0" destOrd="0" presId="urn:microsoft.com/office/officeart/2005/8/layout/vList2"/>
    <dgm:cxn modelId="{E279EA52-87FD-4330-9F1B-2B5243FC14CA}" type="presParOf" srcId="{8884DA43-AA7E-41E0-9D4F-665946EE683B}" destId="{BD97A4F4-D281-49B9-B98B-84932689AC4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7599F2-C361-43FE-B98D-4808D94B12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CBB9B6-4703-4F9E-A74E-9972201FB28D}">
      <dgm:prSet custT="1"/>
      <dgm:spPr/>
      <dgm:t>
        <a:bodyPr/>
        <a:lstStyle/>
        <a:p>
          <a:r>
            <a:rPr lang="en-AU" sz="4800" b="1" dirty="0"/>
            <a:t>My Story</a:t>
          </a:r>
          <a:endParaRPr lang="en-US" sz="4800" dirty="0"/>
        </a:p>
      </dgm:t>
    </dgm:pt>
    <dgm:pt modelId="{C9B1CC2A-BAAD-4861-8DFE-42B7E78E292E}" type="parTrans" cxnId="{284091D0-13CA-4170-85D6-86F2569D5E10}">
      <dgm:prSet/>
      <dgm:spPr/>
      <dgm:t>
        <a:bodyPr/>
        <a:lstStyle/>
        <a:p>
          <a:endParaRPr lang="en-US"/>
        </a:p>
      </dgm:t>
    </dgm:pt>
    <dgm:pt modelId="{13217741-F4B8-4877-8CE1-515F47E18936}" type="sibTrans" cxnId="{284091D0-13CA-4170-85D6-86F2569D5E10}">
      <dgm:prSet/>
      <dgm:spPr/>
      <dgm:t>
        <a:bodyPr/>
        <a:lstStyle/>
        <a:p>
          <a:endParaRPr lang="en-US"/>
        </a:p>
      </dgm:t>
    </dgm:pt>
    <dgm:pt modelId="{3CB5D93F-7456-4B77-8805-EEC94B368966}">
      <dgm:prSet custT="1"/>
      <dgm:spPr/>
      <dgm:t>
        <a:bodyPr/>
        <a:lstStyle/>
        <a:p>
          <a:pPr algn="l"/>
          <a:r>
            <a:rPr lang="en-AU" sz="5400" i="1" kern="1200" dirty="0">
              <a:solidFill>
                <a:prstClr val="black">
                  <a:hueOff val="0"/>
                  <a:satOff val="0"/>
                  <a:lumOff val="0"/>
                  <a:alphaOff val="0"/>
                </a:prstClr>
              </a:solidFill>
              <a:latin typeface="Aptos" panose="02110004020202020204"/>
              <a:ea typeface="+mn-ea"/>
              <a:cs typeface="+mn-cs"/>
            </a:rPr>
            <a:t>Hello, my name is Jason and I’m an Alcoholic</a:t>
          </a:r>
          <a:endParaRPr lang="en-US" sz="5400" i="1" kern="1200" dirty="0"/>
        </a:p>
      </dgm:t>
    </dgm:pt>
    <dgm:pt modelId="{3EFC82FC-711C-4238-9FA1-D7979B151F56}" type="parTrans" cxnId="{C6C59B44-9D3A-4379-8F63-DD44BBD74179}">
      <dgm:prSet/>
      <dgm:spPr/>
      <dgm:t>
        <a:bodyPr/>
        <a:lstStyle/>
        <a:p>
          <a:endParaRPr lang="en-AU"/>
        </a:p>
      </dgm:t>
    </dgm:pt>
    <dgm:pt modelId="{FE324009-1EA5-4E35-8E42-19D5A7D29360}" type="sibTrans" cxnId="{C6C59B44-9D3A-4379-8F63-DD44BBD74179}">
      <dgm:prSet/>
      <dgm:spPr/>
      <dgm:t>
        <a:bodyPr/>
        <a:lstStyle/>
        <a:p>
          <a:endParaRPr lang="en-AU"/>
        </a:p>
      </dgm:t>
    </dgm:pt>
    <dgm:pt modelId="{B46CD7DF-E7B9-4A4C-AD7A-2D2284172624}">
      <dgm:prSet custT="1"/>
      <dgm:spPr/>
      <dgm:t>
        <a:bodyPr/>
        <a:lstStyle/>
        <a:p>
          <a:pPr algn="l"/>
          <a:endParaRPr lang="en-US" sz="2000" kern="1200" dirty="0"/>
        </a:p>
      </dgm:t>
    </dgm:pt>
    <dgm:pt modelId="{2FCD02B0-E0F8-4EC3-B497-0ED261C28256}" type="parTrans" cxnId="{88EE5A86-B2BB-408C-BA81-B7F1C8B55273}">
      <dgm:prSet/>
      <dgm:spPr/>
      <dgm:t>
        <a:bodyPr/>
        <a:lstStyle/>
        <a:p>
          <a:endParaRPr lang="en-AU"/>
        </a:p>
      </dgm:t>
    </dgm:pt>
    <dgm:pt modelId="{09FE9A76-5B34-4643-9C49-96D775C025E8}" type="sibTrans" cxnId="{88EE5A86-B2BB-408C-BA81-B7F1C8B55273}">
      <dgm:prSet/>
      <dgm:spPr/>
      <dgm:t>
        <a:bodyPr/>
        <a:lstStyle/>
        <a:p>
          <a:endParaRPr lang="en-AU"/>
        </a:p>
      </dgm:t>
    </dgm:pt>
    <dgm:pt modelId="{8884DA43-AA7E-41E0-9D4F-665946EE683B}" type="pres">
      <dgm:prSet presAssocID="{CD7599F2-C361-43FE-B98D-4808D94B12D9}" presName="linear" presStyleCnt="0">
        <dgm:presLayoutVars>
          <dgm:animLvl val="lvl"/>
          <dgm:resizeHandles val="exact"/>
        </dgm:presLayoutVars>
      </dgm:prSet>
      <dgm:spPr/>
    </dgm:pt>
    <dgm:pt modelId="{CDF70D04-AB8E-4AC4-B923-5AAA8D8891D7}" type="pres">
      <dgm:prSet presAssocID="{18CBB9B6-4703-4F9E-A74E-9972201FB28D}" presName="parentText" presStyleLbl="node1" presStyleIdx="0" presStyleCnt="1" custScaleY="102380" custLinFactNeighborY="-21418">
        <dgm:presLayoutVars>
          <dgm:chMax val="0"/>
          <dgm:bulletEnabled val="1"/>
        </dgm:presLayoutVars>
      </dgm:prSet>
      <dgm:spPr/>
    </dgm:pt>
    <dgm:pt modelId="{BD97A4F4-D281-49B9-B98B-84932689AC4E}" type="pres">
      <dgm:prSet presAssocID="{18CBB9B6-4703-4F9E-A74E-9972201FB28D}" presName="childText" presStyleLbl="revTx" presStyleIdx="0" presStyleCnt="1">
        <dgm:presLayoutVars>
          <dgm:bulletEnabled val="1"/>
        </dgm:presLayoutVars>
      </dgm:prSet>
      <dgm:spPr/>
    </dgm:pt>
  </dgm:ptLst>
  <dgm:cxnLst>
    <dgm:cxn modelId="{08A3B73D-90D8-4E5D-BE24-4711350E5BEB}" type="presOf" srcId="{3CB5D93F-7456-4B77-8805-EEC94B368966}" destId="{BD97A4F4-D281-49B9-B98B-84932689AC4E}" srcOrd="0" destOrd="0" presId="urn:microsoft.com/office/officeart/2005/8/layout/vList2"/>
    <dgm:cxn modelId="{C6C59B44-9D3A-4379-8F63-DD44BBD74179}" srcId="{18CBB9B6-4703-4F9E-A74E-9972201FB28D}" destId="{3CB5D93F-7456-4B77-8805-EEC94B368966}" srcOrd="0" destOrd="0" parTransId="{3EFC82FC-711C-4238-9FA1-D7979B151F56}" sibTransId="{FE324009-1EA5-4E35-8E42-19D5A7D29360}"/>
    <dgm:cxn modelId="{1A232954-4FAE-4558-A978-B43E1D412C17}" type="presOf" srcId="{18CBB9B6-4703-4F9E-A74E-9972201FB28D}" destId="{CDF70D04-AB8E-4AC4-B923-5AAA8D8891D7}" srcOrd="0" destOrd="0" presId="urn:microsoft.com/office/officeart/2005/8/layout/vList2"/>
    <dgm:cxn modelId="{88EE5A86-B2BB-408C-BA81-B7F1C8B55273}" srcId="{18CBB9B6-4703-4F9E-A74E-9972201FB28D}" destId="{B46CD7DF-E7B9-4A4C-AD7A-2D2284172624}" srcOrd="1" destOrd="0" parTransId="{2FCD02B0-E0F8-4EC3-B497-0ED261C28256}" sibTransId="{09FE9A76-5B34-4643-9C49-96D775C025E8}"/>
    <dgm:cxn modelId="{F4DDAA90-E71D-4BC3-9211-59A60F830972}" type="presOf" srcId="{B46CD7DF-E7B9-4A4C-AD7A-2D2284172624}" destId="{BD97A4F4-D281-49B9-B98B-84932689AC4E}" srcOrd="0" destOrd="1" presId="urn:microsoft.com/office/officeart/2005/8/layout/vList2"/>
    <dgm:cxn modelId="{284091D0-13CA-4170-85D6-86F2569D5E10}" srcId="{CD7599F2-C361-43FE-B98D-4808D94B12D9}" destId="{18CBB9B6-4703-4F9E-A74E-9972201FB28D}" srcOrd="0" destOrd="0" parTransId="{C9B1CC2A-BAAD-4861-8DFE-42B7E78E292E}" sibTransId="{13217741-F4B8-4877-8CE1-515F47E18936}"/>
    <dgm:cxn modelId="{2224A1E5-421E-4578-AAD4-7CA3B9F8D2E7}" type="presOf" srcId="{CD7599F2-C361-43FE-B98D-4808D94B12D9}" destId="{8884DA43-AA7E-41E0-9D4F-665946EE683B}" srcOrd="0" destOrd="0" presId="urn:microsoft.com/office/officeart/2005/8/layout/vList2"/>
    <dgm:cxn modelId="{9728B740-E895-4D64-A98B-13E9CD719902}" type="presParOf" srcId="{8884DA43-AA7E-41E0-9D4F-665946EE683B}" destId="{CDF70D04-AB8E-4AC4-B923-5AAA8D8891D7}" srcOrd="0" destOrd="0" presId="urn:microsoft.com/office/officeart/2005/8/layout/vList2"/>
    <dgm:cxn modelId="{E279EA52-87FD-4330-9F1B-2B5243FC14CA}" type="presParOf" srcId="{8884DA43-AA7E-41E0-9D4F-665946EE683B}" destId="{BD97A4F4-D281-49B9-B98B-84932689AC4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7599F2-C361-43FE-B98D-4808D94B12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CBB9B6-4703-4F9E-A74E-9972201FB28D}">
      <dgm:prSet custT="1"/>
      <dgm:spPr/>
      <dgm:t>
        <a:bodyPr/>
        <a:lstStyle/>
        <a:p>
          <a:r>
            <a:rPr lang="en-AU" sz="4400" b="1" dirty="0"/>
            <a:t>You are all Fixers</a:t>
          </a:r>
          <a:endParaRPr lang="en-US" sz="4400" dirty="0"/>
        </a:p>
      </dgm:t>
    </dgm:pt>
    <dgm:pt modelId="{C9B1CC2A-BAAD-4861-8DFE-42B7E78E292E}" type="parTrans" cxnId="{284091D0-13CA-4170-85D6-86F2569D5E10}">
      <dgm:prSet/>
      <dgm:spPr/>
      <dgm:t>
        <a:bodyPr/>
        <a:lstStyle/>
        <a:p>
          <a:endParaRPr lang="en-US"/>
        </a:p>
      </dgm:t>
    </dgm:pt>
    <dgm:pt modelId="{13217741-F4B8-4877-8CE1-515F47E18936}" type="sibTrans" cxnId="{284091D0-13CA-4170-85D6-86F2569D5E10}">
      <dgm:prSet/>
      <dgm:spPr/>
      <dgm:t>
        <a:bodyPr/>
        <a:lstStyle/>
        <a:p>
          <a:endParaRPr lang="en-US"/>
        </a:p>
      </dgm:t>
    </dgm:pt>
    <dgm:pt modelId="{6E107163-C653-4437-98C9-053FA5C1B31E}">
      <dgm:prSet custT="1"/>
      <dgm:spPr/>
      <dgm:t>
        <a:bodyPr/>
        <a:lstStyle/>
        <a:p>
          <a:pPr algn="l"/>
          <a:r>
            <a:rPr lang="en-AU" sz="2800" kern="1200" dirty="0"/>
            <a:t>How do you help?</a:t>
          </a:r>
          <a:endParaRPr lang="en-US" sz="2800" kern="1200" dirty="0"/>
        </a:p>
      </dgm:t>
    </dgm:pt>
    <dgm:pt modelId="{FD5FB276-8DD0-441D-A31A-B5EA310B6CC6}" type="parTrans" cxnId="{1D19A58D-38B6-4304-BA27-5AA91A8B1096}">
      <dgm:prSet/>
      <dgm:spPr/>
      <dgm:t>
        <a:bodyPr/>
        <a:lstStyle/>
        <a:p>
          <a:endParaRPr lang="en-AU"/>
        </a:p>
      </dgm:t>
    </dgm:pt>
    <dgm:pt modelId="{091A93CB-3A10-4B7F-8A87-3F9F0A3C66C4}" type="sibTrans" cxnId="{1D19A58D-38B6-4304-BA27-5AA91A8B1096}">
      <dgm:prSet/>
      <dgm:spPr/>
      <dgm:t>
        <a:bodyPr/>
        <a:lstStyle/>
        <a:p>
          <a:endParaRPr lang="en-AU"/>
        </a:p>
      </dgm:t>
    </dgm:pt>
    <dgm:pt modelId="{693367A6-99C4-42F6-BF88-0AF40FF8DCC3}">
      <dgm:prSet custT="1"/>
      <dgm:spPr/>
      <dgm:t>
        <a:bodyPr/>
        <a:lstStyle/>
        <a:p>
          <a:pPr algn="l">
            <a:buFont typeface="Arial" panose="020B0604020202020204" pitchFamily="34" charset="0"/>
            <a:buNone/>
          </a:pPr>
          <a:br>
            <a:rPr lang="en-AU" sz="2800" kern="1200" dirty="0"/>
          </a:br>
          <a:endParaRPr lang="en-US" sz="2200" i="1" kern="1200" dirty="0"/>
        </a:p>
      </dgm:t>
    </dgm:pt>
    <dgm:pt modelId="{743D60CE-5886-4000-99AA-DB9AB228249B}" type="parTrans" cxnId="{68B60F7F-9101-4B99-BF9D-654E39A317FA}">
      <dgm:prSet/>
      <dgm:spPr/>
      <dgm:t>
        <a:bodyPr/>
        <a:lstStyle/>
        <a:p>
          <a:endParaRPr lang="en-AU"/>
        </a:p>
      </dgm:t>
    </dgm:pt>
    <dgm:pt modelId="{FCA51226-F92B-4341-8DE9-145A09CB5A62}" type="sibTrans" cxnId="{68B60F7F-9101-4B99-BF9D-654E39A317FA}">
      <dgm:prSet/>
      <dgm:spPr/>
      <dgm:t>
        <a:bodyPr/>
        <a:lstStyle/>
        <a:p>
          <a:endParaRPr lang="en-AU"/>
        </a:p>
      </dgm:t>
    </dgm:pt>
    <dgm:pt modelId="{BFE2D709-B2C1-4F11-9C72-ED67156903CF}">
      <dgm:prSet custT="1"/>
      <dgm:spPr/>
      <dgm:t>
        <a:bodyPr/>
        <a:lstStyle/>
        <a:p>
          <a:pPr algn="l"/>
          <a:r>
            <a:rPr lang="en-US" sz="2000" kern="1200" dirty="0"/>
            <a:t>Offer to have a  chat</a:t>
          </a:r>
        </a:p>
      </dgm:t>
    </dgm:pt>
    <dgm:pt modelId="{FBC0132F-F692-4102-8D57-78BB2A67865A}" type="parTrans" cxnId="{4502B0CC-7636-4D30-B118-52F1E3C3A9A6}">
      <dgm:prSet/>
      <dgm:spPr/>
      <dgm:t>
        <a:bodyPr/>
        <a:lstStyle/>
        <a:p>
          <a:endParaRPr lang="en-AU"/>
        </a:p>
      </dgm:t>
    </dgm:pt>
    <dgm:pt modelId="{2CF9C43C-1EF0-4A2E-880F-701DBE7104FA}" type="sibTrans" cxnId="{4502B0CC-7636-4D30-B118-52F1E3C3A9A6}">
      <dgm:prSet/>
      <dgm:spPr/>
      <dgm:t>
        <a:bodyPr/>
        <a:lstStyle/>
        <a:p>
          <a:endParaRPr lang="en-AU"/>
        </a:p>
      </dgm:t>
    </dgm:pt>
    <dgm:pt modelId="{BD56E9F2-471C-41D9-A35C-AF68570D3D07}">
      <dgm:prSet custT="1"/>
      <dgm:spPr/>
      <dgm:t>
        <a:bodyPr/>
        <a:lstStyle/>
        <a:p>
          <a:pPr algn="l"/>
          <a:r>
            <a:rPr lang="en-US" sz="2000" kern="1200" dirty="0"/>
            <a:t>Don’t judge – tell them you understand its  a disease</a:t>
          </a:r>
        </a:p>
      </dgm:t>
    </dgm:pt>
    <dgm:pt modelId="{33C748EE-9AA0-4A21-96CE-EDAD5373B448}" type="parTrans" cxnId="{6D57711C-8BC5-44BA-8B24-12FCDB0A98FE}">
      <dgm:prSet/>
      <dgm:spPr/>
      <dgm:t>
        <a:bodyPr/>
        <a:lstStyle/>
        <a:p>
          <a:endParaRPr lang="en-AU"/>
        </a:p>
      </dgm:t>
    </dgm:pt>
    <dgm:pt modelId="{205A52BE-FFD8-42FE-9C85-214C10B8CF0A}" type="sibTrans" cxnId="{6D57711C-8BC5-44BA-8B24-12FCDB0A98FE}">
      <dgm:prSet/>
      <dgm:spPr/>
      <dgm:t>
        <a:bodyPr/>
        <a:lstStyle/>
        <a:p>
          <a:endParaRPr lang="en-AU"/>
        </a:p>
      </dgm:t>
    </dgm:pt>
    <dgm:pt modelId="{EFA85EDA-9433-45C4-A1F5-666EA64B5537}">
      <dgm:prSet custT="1"/>
      <dgm:spPr/>
      <dgm:t>
        <a:bodyPr/>
        <a:lstStyle/>
        <a:p>
          <a:pPr algn="l"/>
          <a:r>
            <a:rPr lang="en-US" sz="2000" kern="1200" dirty="0"/>
            <a:t>Help them build their Support Team, talk to their father, mother, brother, sister, best friend</a:t>
          </a:r>
        </a:p>
      </dgm:t>
    </dgm:pt>
    <dgm:pt modelId="{7FABB8C5-ED8F-41E5-A942-D115FC7DEDD8}" type="parTrans" cxnId="{16FD9274-9DE5-4A15-BF3C-0255E1CAA0EA}">
      <dgm:prSet/>
      <dgm:spPr/>
      <dgm:t>
        <a:bodyPr/>
        <a:lstStyle/>
        <a:p>
          <a:endParaRPr lang="en-AU"/>
        </a:p>
      </dgm:t>
    </dgm:pt>
    <dgm:pt modelId="{7754885E-752B-4532-84FD-0CE177F6A930}" type="sibTrans" cxnId="{16FD9274-9DE5-4A15-BF3C-0255E1CAA0EA}">
      <dgm:prSet/>
      <dgm:spPr/>
      <dgm:t>
        <a:bodyPr/>
        <a:lstStyle/>
        <a:p>
          <a:endParaRPr lang="en-AU"/>
        </a:p>
      </dgm:t>
    </dgm:pt>
    <dgm:pt modelId="{3CB5D93F-7456-4B77-8805-EEC94B368966}">
      <dgm:prSet custT="1"/>
      <dgm:spPr/>
      <dgm:t>
        <a:bodyPr/>
        <a:lstStyle/>
        <a:p>
          <a:pPr algn="l"/>
          <a:r>
            <a:rPr lang="en-AU" sz="2800" kern="1200" dirty="0">
              <a:solidFill>
                <a:prstClr val="black">
                  <a:hueOff val="0"/>
                  <a:satOff val="0"/>
                  <a:lumOff val="0"/>
                  <a:alphaOff val="0"/>
                </a:prstClr>
              </a:solidFill>
              <a:latin typeface="Aptos" panose="02110004020202020204"/>
              <a:ea typeface="+mn-ea"/>
              <a:cs typeface="+mn-cs"/>
            </a:rPr>
            <a:t>When a person comes into your orbit</a:t>
          </a:r>
          <a:endParaRPr lang="en-US" sz="2800" kern="1200" dirty="0"/>
        </a:p>
      </dgm:t>
    </dgm:pt>
    <dgm:pt modelId="{3EFC82FC-711C-4238-9FA1-D7979B151F56}" type="parTrans" cxnId="{C6C59B44-9D3A-4379-8F63-DD44BBD74179}">
      <dgm:prSet/>
      <dgm:spPr/>
      <dgm:t>
        <a:bodyPr/>
        <a:lstStyle/>
        <a:p>
          <a:endParaRPr lang="en-AU"/>
        </a:p>
      </dgm:t>
    </dgm:pt>
    <dgm:pt modelId="{FE324009-1EA5-4E35-8E42-19D5A7D29360}" type="sibTrans" cxnId="{C6C59B44-9D3A-4379-8F63-DD44BBD74179}">
      <dgm:prSet/>
      <dgm:spPr/>
      <dgm:t>
        <a:bodyPr/>
        <a:lstStyle/>
        <a:p>
          <a:endParaRPr lang="en-AU"/>
        </a:p>
      </dgm:t>
    </dgm:pt>
    <dgm:pt modelId="{13F2B9E0-B12C-40EC-B59B-A9331D00CEF3}">
      <dgm:prSet custT="1"/>
      <dgm:spPr/>
      <dgm:t>
        <a:bodyPr/>
        <a:lstStyle/>
        <a:p>
          <a:pPr algn="l"/>
          <a:r>
            <a:rPr lang="en-AU" sz="2800" kern="1200" dirty="0">
              <a:solidFill>
                <a:prstClr val="black">
                  <a:hueOff val="0"/>
                  <a:satOff val="0"/>
                  <a:lumOff val="0"/>
                  <a:alphaOff val="0"/>
                </a:prstClr>
              </a:solidFill>
              <a:latin typeface="Aptos" panose="02110004020202020204"/>
              <a:ea typeface="+mn-ea"/>
              <a:cs typeface="+mn-cs"/>
            </a:rPr>
            <a:t>You are kind people who are good listeners</a:t>
          </a:r>
          <a:endParaRPr lang="en-US" sz="2800" kern="1200" dirty="0"/>
        </a:p>
      </dgm:t>
    </dgm:pt>
    <dgm:pt modelId="{DC63ED42-BC0F-4324-AE6E-EDE29A8A1384}" type="parTrans" cxnId="{BE9C0B1E-9D9A-4B1F-99D2-16110643B96B}">
      <dgm:prSet/>
      <dgm:spPr/>
      <dgm:t>
        <a:bodyPr/>
        <a:lstStyle/>
        <a:p>
          <a:endParaRPr lang="en-AU"/>
        </a:p>
      </dgm:t>
    </dgm:pt>
    <dgm:pt modelId="{C51E874D-E50F-465B-974C-C9BE8A0F1BA3}" type="sibTrans" cxnId="{BE9C0B1E-9D9A-4B1F-99D2-16110643B96B}">
      <dgm:prSet/>
      <dgm:spPr/>
      <dgm:t>
        <a:bodyPr/>
        <a:lstStyle/>
        <a:p>
          <a:endParaRPr lang="en-AU"/>
        </a:p>
      </dgm:t>
    </dgm:pt>
    <dgm:pt modelId="{1997EABA-001E-42FB-9F95-A603F7A0A06D}">
      <dgm:prSet custT="1"/>
      <dgm:spPr/>
      <dgm:t>
        <a:bodyPr/>
        <a:lstStyle/>
        <a:p>
          <a:pPr algn="l"/>
          <a:r>
            <a:rPr lang="en-US" sz="2000" kern="1200" dirty="0"/>
            <a:t>Listen</a:t>
          </a:r>
        </a:p>
      </dgm:t>
    </dgm:pt>
    <dgm:pt modelId="{3599D08C-2E23-450D-B593-CD4897AEF8D0}" type="parTrans" cxnId="{5EE250A8-1910-4786-814D-C4851859D8F3}">
      <dgm:prSet/>
      <dgm:spPr/>
      <dgm:t>
        <a:bodyPr/>
        <a:lstStyle/>
        <a:p>
          <a:endParaRPr lang="en-AU"/>
        </a:p>
      </dgm:t>
    </dgm:pt>
    <dgm:pt modelId="{B0A9F324-A6E0-40B7-8E80-A0F94EBC5744}" type="sibTrans" cxnId="{5EE250A8-1910-4786-814D-C4851859D8F3}">
      <dgm:prSet/>
      <dgm:spPr/>
      <dgm:t>
        <a:bodyPr/>
        <a:lstStyle/>
        <a:p>
          <a:endParaRPr lang="en-AU"/>
        </a:p>
      </dgm:t>
    </dgm:pt>
    <dgm:pt modelId="{8884DA43-AA7E-41E0-9D4F-665946EE683B}" type="pres">
      <dgm:prSet presAssocID="{CD7599F2-C361-43FE-B98D-4808D94B12D9}" presName="linear" presStyleCnt="0">
        <dgm:presLayoutVars>
          <dgm:animLvl val="lvl"/>
          <dgm:resizeHandles val="exact"/>
        </dgm:presLayoutVars>
      </dgm:prSet>
      <dgm:spPr/>
    </dgm:pt>
    <dgm:pt modelId="{CDF70D04-AB8E-4AC4-B923-5AAA8D8891D7}" type="pres">
      <dgm:prSet presAssocID="{18CBB9B6-4703-4F9E-A74E-9972201FB28D}" presName="parentText" presStyleLbl="node1" presStyleIdx="0" presStyleCnt="1" custScaleY="102380" custLinFactNeighborX="6376" custLinFactNeighborY="3081">
        <dgm:presLayoutVars>
          <dgm:chMax val="0"/>
          <dgm:bulletEnabled val="1"/>
        </dgm:presLayoutVars>
      </dgm:prSet>
      <dgm:spPr/>
    </dgm:pt>
    <dgm:pt modelId="{BD97A4F4-D281-49B9-B98B-84932689AC4E}" type="pres">
      <dgm:prSet presAssocID="{18CBB9B6-4703-4F9E-A74E-9972201FB28D}" presName="childText" presStyleLbl="revTx" presStyleIdx="0" presStyleCnt="1">
        <dgm:presLayoutVars>
          <dgm:bulletEnabled val="1"/>
        </dgm:presLayoutVars>
      </dgm:prSet>
      <dgm:spPr/>
    </dgm:pt>
  </dgm:ptLst>
  <dgm:cxnLst>
    <dgm:cxn modelId="{A2BE0C07-373A-41A1-93CD-505038F5B80D}" type="presOf" srcId="{13F2B9E0-B12C-40EC-B59B-A9331D00CEF3}" destId="{BD97A4F4-D281-49B9-B98B-84932689AC4E}" srcOrd="0" destOrd="1" presId="urn:microsoft.com/office/officeart/2005/8/layout/vList2"/>
    <dgm:cxn modelId="{2F0F6B1B-6CEB-4F21-92AC-7EF7BAC65296}" type="presOf" srcId="{693367A6-99C4-42F6-BF88-0AF40FF8DCC3}" destId="{BD97A4F4-D281-49B9-B98B-84932689AC4E}" srcOrd="0" destOrd="7" presId="urn:microsoft.com/office/officeart/2005/8/layout/vList2"/>
    <dgm:cxn modelId="{6D57711C-8BC5-44BA-8B24-12FCDB0A98FE}" srcId="{18CBB9B6-4703-4F9E-A74E-9972201FB28D}" destId="{BD56E9F2-471C-41D9-A35C-AF68570D3D07}" srcOrd="5" destOrd="0" parTransId="{33C748EE-9AA0-4A21-96CE-EDAD5373B448}" sibTransId="{205A52BE-FFD8-42FE-9C85-214C10B8CF0A}"/>
    <dgm:cxn modelId="{FA56441D-4AD5-4738-AC4C-C1DBEA7AFE62}" type="presOf" srcId="{6E107163-C653-4437-98C9-053FA5C1B31E}" destId="{BD97A4F4-D281-49B9-B98B-84932689AC4E}" srcOrd="0" destOrd="2" presId="urn:microsoft.com/office/officeart/2005/8/layout/vList2"/>
    <dgm:cxn modelId="{BE9C0B1E-9D9A-4B1F-99D2-16110643B96B}" srcId="{18CBB9B6-4703-4F9E-A74E-9972201FB28D}" destId="{13F2B9E0-B12C-40EC-B59B-A9331D00CEF3}" srcOrd="1" destOrd="0" parTransId="{DC63ED42-BC0F-4324-AE6E-EDE29A8A1384}" sibTransId="{C51E874D-E50F-465B-974C-C9BE8A0F1BA3}"/>
    <dgm:cxn modelId="{08A3B73D-90D8-4E5D-BE24-4711350E5BEB}" type="presOf" srcId="{3CB5D93F-7456-4B77-8805-EEC94B368966}" destId="{BD97A4F4-D281-49B9-B98B-84932689AC4E}" srcOrd="0" destOrd="0" presId="urn:microsoft.com/office/officeart/2005/8/layout/vList2"/>
    <dgm:cxn modelId="{C6C59B44-9D3A-4379-8F63-DD44BBD74179}" srcId="{18CBB9B6-4703-4F9E-A74E-9972201FB28D}" destId="{3CB5D93F-7456-4B77-8805-EEC94B368966}" srcOrd="0" destOrd="0" parTransId="{3EFC82FC-711C-4238-9FA1-D7979B151F56}" sibTransId="{FE324009-1EA5-4E35-8E42-19D5A7D29360}"/>
    <dgm:cxn modelId="{1A232954-4FAE-4558-A978-B43E1D412C17}" type="presOf" srcId="{18CBB9B6-4703-4F9E-A74E-9972201FB28D}" destId="{CDF70D04-AB8E-4AC4-B923-5AAA8D8891D7}" srcOrd="0" destOrd="0" presId="urn:microsoft.com/office/officeart/2005/8/layout/vList2"/>
    <dgm:cxn modelId="{16FD9274-9DE5-4A15-BF3C-0255E1CAA0EA}" srcId="{18CBB9B6-4703-4F9E-A74E-9972201FB28D}" destId="{EFA85EDA-9433-45C4-A1F5-666EA64B5537}" srcOrd="6" destOrd="0" parTransId="{7FABB8C5-ED8F-41E5-A942-D115FC7DEDD8}" sibTransId="{7754885E-752B-4532-84FD-0CE177F6A930}"/>
    <dgm:cxn modelId="{75298F59-960C-4900-937A-8F3D0934A0E2}" type="presOf" srcId="{1997EABA-001E-42FB-9F95-A603F7A0A06D}" destId="{BD97A4F4-D281-49B9-B98B-84932689AC4E}" srcOrd="0" destOrd="4" presId="urn:microsoft.com/office/officeart/2005/8/layout/vList2"/>
    <dgm:cxn modelId="{68B60F7F-9101-4B99-BF9D-654E39A317FA}" srcId="{18CBB9B6-4703-4F9E-A74E-9972201FB28D}" destId="{693367A6-99C4-42F6-BF88-0AF40FF8DCC3}" srcOrd="7" destOrd="0" parTransId="{743D60CE-5886-4000-99AA-DB9AB228249B}" sibTransId="{FCA51226-F92B-4341-8DE9-145A09CB5A62}"/>
    <dgm:cxn modelId="{1D19A58D-38B6-4304-BA27-5AA91A8B1096}" srcId="{18CBB9B6-4703-4F9E-A74E-9972201FB28D}" destId="{6E107163-C653-4437-98C9-053FA5C1B31E}" srcOrd="2" destOrd="0" parTransId="{FD5FB276-8DD0-441D-A31A-B5EA310B6CC6}" sibTransId="{091A93CB-3A10-4B7F-8A87-3F9F0A3C66C4}"/>
    <dgm:cxn modelId="{5EE250A8-1910-4786-814D-C4851859D8F3}" srcId="{18CBB9B6-4703-4F9E-A74E-9972201FB28D}" destId="{1997EABA-001E-42FB-9F95-A603F7A0A06D}" srcOrd="4" destOrd="0" parTransId="{3599D08C-2E23-450D-B593-CD4897AEF8D0}" sibTransId="{B0A9F324-A6E0-40B7-8E80-A0F94EBC5744}"/>
    <dgm:cxn modelId="{C1FF76A9-0896-474F-B41E-D6C374391D37}" type="presOf" srcId="{EFA85EDA-9433-45C4-A1F5-666EA64B5537}" destId="{BD97A4F4-D281-49B9-B98B-84932689AC4E}" srcOrd="0" destOrd="6" presId="urn:microsoft.com/office/officeart/2005/8/layout/vList2"/>
    <dgm:cxn modelId="{4502B0CC-7636-4D30-B118-52F1E3C3A9A6}" srcId="{18CBB9B6-4703-4F9E-A74E-9972201FB28D}" destId="{BFE2D709-B2C1-4F11-9C72-ED67156903CF}" srcOrd="3" destOrd="0" parTransId="{FBC0132F-F692-4102-8D57-78BB2A67865A}" sibTransId="{2CF9C43C-1EF0-4A2E-880F-701DBE7104FA}"/>
    <dgm:cxn modelId="{284091D0-13CA-4170-85D6-86F2569D5E10}" srcId="{CD7599F2-C361-43FE-B98D-4808D94B12D9}" destId="{18CBB9B6-4703-4F9E-A74E-9972201FB28D}" srcOrd="0" destOrd="0" parTransId="{C9B1CC2A-BAAD-4861-8DFE-42B7E78E292E}" sibTransId="{13217741-F4B8-4877-8CE1-515F47E18936}"/>
    <dgm:cxn modelId="{2FCD65D4-EB82-474C-B532-8360E906E063}" type="presOf" srcId="{BD56E9F2-471C-41D9-A35C-AF68570D3D07}" destId="{BD97A4F4-D281-49B9-B98B-84932689AC4E}" srcOrd="0" destOrd="5" presId="urn:microsoft.com/office/officeart/2005/8/layout/vList2"/>
    <dgm:cxn modelId="{C61966E4-66AB-45AC-B896-5031CC805864}" type="presOf" srcId="{BFE2D709-B2C1-4F11-9C72-ED67156903CF}" destId="{BD97A4F4-D281-49B9-B98B-84932689AC4E}" srcOrd="0" destOrd="3" presId="urn:microsoft.com/office/officeart/2005/8/layout/vList2"/>
    <dgm:cxn modelId="{2224A1E5-421E-4578-AAD4-7CA3B9F8D2E7}" type="presOf" srcId="{CD7599F2-C361-43FE-B98D-4808D94B12D9}" destId="{8884DA43-AA7E-41E0-9D4F-665946EE683B}" srcOrd="0" destOrd="0" presId="urn:microsoft.com/office/officeart/2005/8/layout/vList2"/>
    <dgm:cxn modelId="{9728B740-E895-4D64-A98B-13E9CD719902}" type="presParOf" srcId="{8884DA43-AA7E-41E0-9D4F-665946EE683B}" destId="{CDF70D04-AB8E-4AC4-B923-5AAA8D8891D7}" srcOrd="0" destOrd="0" presId="urn:microsoft.com/office/officeart/2005/8/layout/vList2"/>
    <dgm:cxn modelId="{E279EA52-87FD-4330-9F1B-2B5243FC14CA}" type="presParOf" srcId="{8884DA43-AA7E-41E0-9D4F-665946EE683B}" destId="{BD97A4F4-D281-49B9-B98B-84932689AC4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7599F2-C361-43FE-B98D-4808D94B12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CBB9B6-4703-4F9E-A74E-9972201FB28D}">
      <dgm:prSet custT="1"/>
      <dgm:spPr/>
      <dgm:t>
        <a:bodyPr/>
        <a:lstStyle/>
        <a:p>
          <a:r>
            <a:rPr lang="en-US" sz="3200" dirty="0"/>
            <a:t>Talk ~ Earn Trust ~ Refer</a:t>
          </a:r>
        </a:p>
      </dgm:t>
    </dgm:pt>
    <dgm:pt modelId="{C9B1CC2A-BAAD-4861-8DFE-42B7E78E292E}" type="parTrans" cxnId="{284091D0-13CA-4170-85D6-86F2569D5E10}">
      <dgm:prSet/>
      <dgm:spPr/>
      <dgm:t>
        <a:bodyPr/>
        <a:lstStyle/>
        <a:p>
          <a:endParaRPr lang="en-US"/>
        </a:p>
      </dgm:t>
    </dgm:pt>
    <dgm:pt modelId="{13217741-F4B8-4877-8CE1-515F47E18936}" type="sibTrans" cxnId="{284091D0-13CA-4170-85D6-86F2569D5E10}">
      <dgm:prSet/>
      <dgm:spPr/>
      <dgm:t>
        <a:bodyPr/>
        <a:lstStyle/>
        <a:p>
          <a:endParaRPr lang="en-US"/>
        </a:p>
      </dgm:t>
    </dgm:pt>
    <dgm:pt modelId="{6E107163-C653-4437-98C9-053FA5C1B31E}">
      <dgm:prSet custT="1"/>
      <dgm:spPr/>
      <dgm:t>
        <a:bodyPr/>
        <a:lstStyle/>
        <a:p>
          <a:pPr algn="l"/>
          <a:r>
            <a:rPr lang="en-US" sz="2000" kern="1200" dirty="0"/>
            <a:t>A desire to stop drinking</a:t>
          </a:r>
        </a:p>
      </dgm:t>
    </dgm:pt>
    <dgm:pt modelId="{FD5FB276-8DD0-441D-A31A-B5EA310B6CC6}" type="parTrans" cxnId="{1D19A58D-38B6-4304-BA27-5AA91A8B1096}">
      <dgm:prSet/>
      <dgm:spPr/>
      <dgm:t>
        <a:bodyPr/>
        <a:lstStyle/>
        <a:p>
          <a:endParaRPr lang="en-AU"/>
        </a:p>
      </dgm:t>
    </dgm:pt>
    <dgm:pt modelId="{091A93CB-3A10-4B7F-8A87-3F9F0A3C66C4}" type="sibTrans" cxnId="{1D19A58D-38B6-4304-BA27-5AA91A8B1096}">
      <dgm:prSet/>
      <dgm:spPr/>
      <dgm:t>
        <a:bodyPr/>
        <a:lstStyle/>
        <a:p>
          <a:endParaRPr lang="en-AU"/>
        </a:p>
      </dgm:t>
    </dgm:pt>
    <dgm:pt modelId="{3CB5D93F-7456-4B77-8805-EEC94B368966}">
      <dgm:prSet custT="1"/>
      <dgm:spPr/>
      <dgm:t>
        <a:bodyPr/>
        <a:lstStyle/>
        <a:p>
          <a:pPr algn="l"/>
          <a:r>
            <a:rPr lang="en-AU" sz="2800" kern="1200" dirty="0">
              <a:solidFill>
                <a:prstClr val="black">
                  <a:hueOff val="0"/>
                  <a:satOff val="0"/>
                  <a:lumOff val="0"/>
                  <a:alphaOff val="0"/>
                </a:prstClr>
              </a:solidFill>
              <a:latin typeface="Aptos" panose="02110004020202020204"/>
              <a:ea typeface="+mn-ea"/>
              <a:cs typeface="+mn-cs"/>
            </a:rPr>
            <a:t>Call me – 0430 022 627</a:t>
          </a:r>
          <a:endParaRPr lang="en-US" sz="2800" kern="1200" dirty="0"/>
        </a:p>
      </dgm:t>
    </dgm:pt>
    <dgm:pt modelId="{3EFC82FC-711C-4238-9FA1-D7979B151F56}" type="parTrans" cxnId="{C6C59B44-9D3A-4379-8F63-DD44BBD74179}">
      <dgm:prSet/>
      <dgm:spPr/>
      <dgm:t>
        <a:bodyPr/>
        <a:lstStyle/>
        <a:p>
          <a:endParaRPr lang="en-AU"/>
        </a:p>
      </dgm:t>
    </dgm:pt>
    <dgm:pt modelId="{FE324009-1EA5-4E35-8E42-19D5A7D29360}" type="sibTrans" cxnId="{C6C59B44-9D3A-4379-8F63-DD44BBD74179}">
      <dgm:prSet/>
      <dgm:spPr/>
      <dgm:t>
        <a:bodyPr/>
        <a:lstStyle/>
        <a:p>
          <a:endParaRPr lang="en-AU"/>
        </a:p>
      </dgm:t>
    </dgm:pt>
    <dgm:pt modelId="{13F2B9E0-B12C-40EC-B59B-A9331D00CEF3}">
      <dgm:prSet custT="1"/>
      <dgm:spPr/>
      <dgm:t>
        <a:bodyPr/>
        <a:lstStyle/>
        <a:p>
          <a:pPr algn="l"/>
          <a:r>
            <a:rPr lang="en-US" sz="2800" kern="1200" dirty="0"/>
            <a:t>They need</a:t>
          </a:r>
        </a:p>
      </dgm:t>
    </dgm:pt>
    <dgm:pt modelId="{DC63ED42-BC0F-4324-AE6E-EDE29A8A1384}" type="parTrans" cxnId="{BE9C0B1E-9D9A-4B1F-99D2-16110643B96B}">
      <dgm:prSet/>
      <dgm:spPr/>
      <dgm:t>
        <a:bodyPr/>
        <a:lstStyle/>
        <a:p>
          <a:endParaRPr lang="en-AU"/>
        </a:p>
      </dgm:t>
    </dgm:pt>
    <dgm:pt modelId="{C51E874D-E50F-465B-974C-C9BE8A0F1BA3}" type="sibTrans" cxnId="{BE9C0B1E-9D9A-4B1F-99D2-16110643B96B}">
      <dgm:prSet/>
      <dgm:spPr/>
      <dgm:t>
        <a:bodyPr/>
        <a:lstStyle/>
        <a:p>
          <a:endParaRPr lang="en-AU"/>
        </a:p>
      </dgm:t>
    </dgm:pt>
    <dgm:pt modelId="{F6C8F5BB-6BF6-43CC-A05D-96C905ED54F7}">
      <dgm:prSet custT="1"/>
      <dgm:spPr/>
      <dgm:t>
        <a:bodyPr/>
        <a:lstStyle/>
        <a:p>
          <a:pPr algn="l"/>
          <a:r>
            <a:rPr lang="en-AU" sz="2000" kern="1200" dirty="0"/>
            <a:t>A medical doctor</a:t>
          </a:r>
          <a:endParaRPr lang="en-US" sz="2000" kern="1200" dirty="0"/>
        </a:p>
      </dgm:t>
    </dgm:pt>
    <dgm:pt modelId="{6CD1DADC-9E4F-4E7D-9FF8-303F9AC66F26}" type="parTrans" cxnId="{41B196B2-98CA-4B4E-B6AD-A414D0014266}">
      <dgm:prSet/>
      <dgm:spPr/>
      <dgm:t>
        <a:bodyPr/>
        <a:lstStyle/>
        <a:p>
          <a:endParaRPr lang="en-AU"/>
        </a:p>
      </dgm:t>
    </dgm:pt>
    <dgm:pt modelId="{86B5EDF5-6608-4559-BDD1-8B9C66D8DAE1}" type="sibTrans" cxnId="{41B196B2-98CA-4B4E-B6AD-A414D0014266}">
      <dgm:prSet/>
      <dgm:spPr/>
      <dgm:t>
        <a:bodyPr/>
        <a:lstStyle/>
        <a:p>
          <a:endParaRPr lang="en-AU"/>
        </a:p>
      </dgm:t>
    </dgm:pt>
    <dgm:pt modelId="{80FFE5B3-AE89-4260-85BC-72FD7A6BE6E9}">
      <dgm:prSet custT="1"/>
      <dgm:spPr/>
      <dgm:t>
        <a:bodyPr/>
        <a:lstStyle/>
        <a:p>
          <a:pPr algn="l"/>
          <a:r>
            <a:rPr lang="en-US" sz="2800" kern="1200" dirty="0"/>
            <a:t>Call Lifeline</a:t>
          </a:r>
        </a:p>
      </dgm:t>
    </dgm:pt>
    <dgm:pt modelId="{DC4148AD-94B3-4D48-B8C6-989D96A7B90C}" type="parTrans" cxnId="{F3B6494B-F0CD-4681-8ECE-B0006A6D867D}">
      <dgm:prSet/>
      <dgm:spPr/>
      <dgm:t>
        <a:bodyPr/>
        <a:lstStyle/>
        <a:p>
          <a:endParaRPr lang="en-AU"/>
        </a:p>
      </dgm:t>
    </dgm:pt>
    <dgm:pt modelId="{C493B643-E622-4007-BA48-847541C6F877}" type="sibTrans" cxnId="{F3B6494B-F0CD-4681-8ECE-B0006A6D867D}">
      <dgm:prSet/>
      <dgm:spPr/>
      <dgm:t>
        <a:bodyPr/>
        <a:lstStyle/>
        <a:p>
          <a:endParaRPr lang="en-AU"/>
        </a:p>
      </dgm:t>
    </dgm:pt>
    <dgm:pt modelId="{AFF2964B-4AE4-4DD0-9FEA-49900BD72264}">
      <dgm:prSet custT="1"/>
      <dgm:spPr/>
      <dgm:t>
        <a:bodyPr/>
        <a:lstStyle/>
        <a:p>
          <a:pPr algn="l"/>
          <a:r>
            <a:rPr lang="en-US" sz="2800" kern="1200" dirty="0"/>
            <a:t>Call AA, Call Rehab</a:t>
          </a:r>
        </a:p>
      </dgm:t>
    </dgm:pt>
    <dgm:pt modelId="{9D798552-7ED0-4E15-932E-61E85402C6E3}" type="parTrans" cxnId="{B3A27B01-111C-4C0C-BA7F-92DA984BD49B}">
      <dgm:prSet/>
      <dgm:spPr/>
      <dgm:t>
        <a:bodyPr/>
        <a:lstStyle/>
        <a:p>
          <a:endParaRPr lang="en-AU"/>
        </a:p>
      </dgm:t>
    </dgm:pt>
    <dgm:pt modelId="{2201DF7B-31AF-49AF-ADA2-EA99B6C9D389}" type="sibTrans" cxnId="{B3A27B01-111C-4C0C-BA7F-92DA984BD49B}">
      <dgm:prSet/>
      <dgm:spPr/>
      <dgm:t>
        <a:bodyPr/>
        <a:lstStyle/>
        <a:p>
          <a:endParaRPr lang="en-AU"/>
        </a:p>
      </dgm:t>
    </dgm:pt>
    <dgm:pt modelId="{5D8C7D9D-A908-4748-AD67-EA76FF972CB2}">
      <dgm:prSet custT="1"/>
      <dgm:spPr/>
      <dgm:t>
        <a:bodyPr/>
        <a:lstStyle/>
        <a:p>
          <a:pPr algn="l"/>
          <a:r>
            <a:rPr lang="en-US" sz="2000" kern="1200" dirty="0"/>
            <a:t>A willingness to admit that’s is a spiritual malady</a:t>
          </a:r>
        </a:p>
      </dgm:t>
    </dgm:pt>
    <dgm:pt modelId="{B8CF6139-6CF0-47AC-AE1C-15AEE6537040}" type="parTrans" cxnId="{CC84F60E-30D5-4556-A383-30F9E88580A4}">
      <dgm:prSet/>
      <dgm:spPr/>
      <dgm:t>
        <a:bodyPr/>
        <a:lstStyle/>
        <a:p>
          <a:endParaRPr lang="en-AU"/>
        </a:p>
      </dgm:t>
    </dgm:pt>
    <dgm:pt modelId="{CEEDA19D-0186-4793-94B0-181403C06C89}" type="sibTrans" cxnId="{CC84F60E-30D5-4556-A383-30F9E88580A4}">
      <dgm:prSet/>
      <dgm:spPr/>
      <dgm:t>
        <a:bodyPr/>
        <a:lstStyle/>
        <a:p>
          <a:endParaRPr lang="en-AU"/>
        </a:p>
      </dgm:t>
    </dgm:pt>
    <dgm:pt modelId="{D029A0C6-05F8-4728-8A6E-174238CDF0BA}">
      <dgm:prSet custT="1"/>
      <dgm:spPr/>
      <dgm:t>
        <a:bodyPr/>
        <a:lstStyle/>
        <a:p>
          <a:pPr algn="l"/>
          <a:r>
            <a:rPr lang="en-US" sz="2000" kern="1200" dirty="0"/>
            <a:t>Listen, learn, share</a:t>
          </a:r>
        </a:p>
      </dgm:t>
    </dgm:pt>
    <dgm:pt modelId="{9B1BE038-359B-402C-941D-A95E5165A3BD}" type="parTrans" cxnId="{4C898A11-72DF-49AB-A188-BC031806B22A}">
      <dgm:prSet/>
      <dgm:spPr/>
      <dgm:t>
        <a:bodyPr/>
        <a:lstStyle/>
        <a:p>
          <a:endParaRPr lang="en-AU"/>
        </a:p>
      </dgm:t>
    </dgm:pt>
    <dgm:pt modelId="{D719E203-4525-403C-B360-1D4EDA821C65}" type="sibTrans" cxnId="{4C898A11-72DF-49AB-A188-BC031806B22A}">
      <dgm:prSet/>
      <dgm:spPr/>
      <dgm:t>
        <a:bodyPr/>
        <a:lstStyle/>
        <a:p>
          <a:endParaRPr lang="en-AU"/>
        </a:p>
      </dgm:t>
    </dgm:pt>
    <dgm:pt modelId="{1185533F-ACA9-4553-BDFA-36FA4989A355}">
      <dgm:prSet custT="1"/>
      <dgm:spPr/>
      <dgm:t>
        <a:bodyPr/>
        <a:lstStyle/>
        <a:p>
          <a:pPr algn="l"/>
          <a:r>
            <a:rPr lang="en-US" sz="2000" kern="1200" dirty="0"/>
            <a:t>Understand themselves</a:t>
          </a:r>
        </a:p>
      </dgm:t>
    </dgm:pt>
    <dgm:pt modelId="{8708F6EE-6A34-4B12-85B2-8FFF3A41FE4E}" type="parTrans" cxnId="{522A32B0-36C8-40BC-8557-9FDFE68FCC14}">
      <dgm:prSet/>
      <dgm:spPr/>
      <dgm:t>
        <a:bodyPr/>
        <a:lstStyle/>
        <a:p>
          <a:endParaRPr lang="en-AU"/>
        </a:p>
      </dgm:t>
    </dgm:pt>
    <dgm:pt modelId="{B43FA515-0BBB-49DE-992E-A375740D0487}" type="sibTrans" cxnId="{522A32B0-36C8-40BC-8557-9FDFE68FCC14}">
      <dgm:prSet/>
      <dgm:spPr/>
      <dgm:t>
        <a:bodyPr/>
        <a:lstStyle/>
        <a:p>
          <a:endParaRPr lang="en-AU"/>
        </a:p>
      </dgm:t>
    </dgm:pt>
    <dgm:pt modelId="{CAF90817-A6D8-4675-A5E0-E380B2CA46AE}">
      <dgm:prSet custT="1"/>
      <dgm:spPr/>
      <dgm:t>
        <a:bodyPr/>
        <a:lstStyle/>
        <a:p>
          <a:pPr algn="l"/>
          <a:r>
            <a:rPr lang="en-AU" sz="2000" kern="1200" dirty="0"/>
            <a:t>Family and friends</a:t>
          </a:r>
          <a:endParaRPr lang="en-US" sz="2000" kern="1200" dirty="0"/>
        </a:p>
      </dgm:t>
    </dgm:pt>
    <dgm:pt modelId="{A70874D0-E241-4476-981E-44A06240B952}" type="parTrans" cxnId="{14B13AC7-D6CD-4347-AB76-359B6ACBB471}">
      <dgm:prSet/>
      <dgm:spPr/>
      <dgm:t>
        <a:bodyPr/>
        <a:lstStyle/>
        <a:p>
          <a:endParaRPr lang="en-AU"/>
        </a:p>
      </dgm:t>
    </dgm:pt>
    <dgm:pt modelId="{91F7370C-2C8C-4196-BBEB-DE55282C8D86}" type="sibTrans" cxnId="{14B13AC7-D6CD-4347-AB76-359B6ACBB471}">
      <dgm:prSet/>
      <dgm:spPr/>
      <dgm:t>
        <a:bodyPr/>
        <a:lstStyle/>
        <a:p>
          <a:endParaRPr lang="en-AU"/>
        </a:p>
      </dgm:t>
    </dgm:pt>
    <dgm:pt modelId="{8884DA43-AA7E-41E0-9D4F-665946EE683B}" type="pres">
      <dgm:prSet presAssocID="{CD7599F2-C361-43FE-B98D-4808D94B12D9}" presName="linear" presStyleCnt="0">
        <dgm:presLayoutVars>
          <dgm:animLvl val="lvl"/>
          <dgm:resizeHandles val="exact"/>
        </dgm:presLayoutVars>
      </dgm:prSet>
      <dgm:spPr/>
    </dgm:pt>
    <dgm:pt modelId="{CDF70D04-AB8E-4AC4-B923-5AAA8D8891D7}" type="pres">
      <dgm:prSet presAssocID="{18CBB9B6-4703-4F9E-A74E-9972201FB28D}" presName="parentText" presStyleLbl="node1" presStyleIdx="0" presStyleCnt="1" custScaleY="102380" custLinFactNeighborX="785" custLinFactNeighborY="-725">
        <dgm:presLayoutVars>
          <dgm:chMax val="0"/>
          <dgm:bulletEnabled val="1"/>
        </dgm:presLayoutVars>
      </dgm:prSet>
      <dgm:spPr/>
    </dgm:pt>
    <dgm:pt modelId="{BD97A4F4-D281-49B9-B98B-84932689AC4E}" type="pres">
      <dgm:prSet presAssocID="{18CBB9B6-4703-4F9E-A74E-9972201FB28D}" presName="childText" presStyleLbl="revTx" presStyleIdx="0" presStyleCnt="1">
        <dgm:presLayoutVars>
          <dgm:bulletEnabled val="1"/>
        </dgm:presLayoutVars>
      </dgm:prSet>
      <dgm:spPr/>
    </dgm:pt>
  </dgm:ptLst>
  <dgm:cxnLst>
    <dgm:cxn modelId="{B3A27B01-111C-4C0C-BA7F-92DA984BD49B}" srcId="{18CBB9B6-4703-4F9E-A74E-9972201FB28D}" destId="{AFF2964B-4AE4-4DD0-9FEA-49900BD72264}" srcOrd="1" destOrd="0" parTransId="{9D798552-7ED0-4E15-932E-61E85402C6E3}" sibTransId="{2201DF7B-31AF-49AF-ADA2-EA99B6C9D389}"/>
    <dgm:cxn modelId="{A2BE0C07-373A-41A1-93CD-505038F5B80D}" type="presOf" srcId="{13F2B9E0-B12C-40EC-B59B-A9331D00CEF3}" destId="{BD97A4F4-D281-49B9-B98B-84932689AC4E}" srcOrd="0" destOrd="3" presId="urn:microsoft.com/office/officeart/2005/8/layout/vList2"/>
    <dgm:cxn modelId="{CC84F60E-30D5-4556-A383-30F9E88580A4}" srcId="{13F2B9E0-B12C-40EC-B59B-A9331D00CEF3}" destId="{5D8C7D9D-A908-4748-AD67-EA76FF972CB2}" srcOrd="3" destOrd="0" parTransId="{B8CF6139-6CF0-47AC-AE1C-15AEE6537040}" sibTransId="{CEEDA19D-0186-4793-94B0-181403C06C89}"/>
    <dgm:cxn modelId="{4C898A11-72DF-49AB-A188-BC031806B22A}" srcId="{13F2B9E0-B12C-40EC-B59B-A9331D00CEF3}" destId="{D029A0C6-05F8-4728-8A6E-174238CDF0BA}" srcOrd="4" destOrd="0" parTransId="{9B1BE038-359B-402C-941D-A95E5165A3BD}" sibTransId="{D719E203-4525-403C-B360-1D4EDA821C65}"/>
    <dgm:cxn modelId="{FA56441D-4AD5-4738-AC4C-C1DBEA7AFE62}" type="presOf" srcId="{6E107163-C653-4437-98C9-053FA5C1B31E}" destId="{BD97A4F4-D281-49B9-B98B-84932689AC4E}" srcOrd="0" destOrd="4" presId="urn:microsoft.com/office/officeart/2005/8/layout/vList2"/>
    <dgm:cxn modelId="{BE9C0B1E-9D9A-4B1F-99D2-16110643B96B}" srcId="{18CBB9B6-4703-4F9E-A74E-9972201FB28D}" destId="{13F2B9E0-B12C-40EC-B59B-A9331D00CEF3}" srcOrd="3" destOrd="0" parTransId="{DC63ED42-BC0F-4324-AE6E-EDE29A8A1384}" sibTransId="{C51E874D-E50F-465B-974C-C9BE8A0F1BA3}"/>
    <dgm:cxn modelId="{9667C92F-D6AC-4815-98C7-013A0E868C3E}" type="presOf" srcId="{CAF90817-A6D8-4675-A5E0-E380B2CA46AE}" destId="{BD97A4F4-D281-49B9-B98B-84932689AC4E}" srcOrd="0" destOrd="5" presId="urn:microsoft.com/office/officeart/2005/8/layout/vList2"/>
    <dgm:cxn modelId="{298E1A37-A207-4111-86BB-755D32232A5A}" type="presOf" srcId="{80FFE5B3-AE89-4260-85BC-72FD7A6BE6E9}" destId="{BD97A4F4-D281-49B9-B98B-84932689AC4E}" srcOrd="0" destOrd="0" presId="urn:microsoft.com/office/officeart/2005/8/layout/vList2"/>
    <dgm:cxn modelId="{08A3B73D-90D8-4E5D-BE24-4711350E5BEB}" type="presOf" srcId="{3CB5D93F-7456-4B77-8805-EEC94B368966}" destId="{BD97A4F4-D281-49B9-B98B-84932689AC4E}" srcOrd="0" destOrd="2" presId="urn:microsoft.com/office/officeart/2005/8/layout/vList2"/>
    <dgm:cxn modelId="{C6C59B44-9D3A-4379-8F63-DD44BBD74179}" srcId="{18CBB9B6-4703-4F9E-A74E-9972201FB28D}" destId="{3CB5D93F-7456-4B77-8805-EEC94B368966}" srcOrd="2" destOrd="0" parTransId="{3EFC82FC-711C-4238-9FA1-D7979B151F56}" sibTransId="{FE324009-1EA5-4E35-8E42-19D5A7D29360}"/>
    <dgm:cxn modelId="{F3B6494B-F0CD-4681-8ECE-B0006A6D867D}" srcId="{18CBB9B6-4703-4F9E-A74E-9972201FB28D}" destId="{80FFE5B3-AE89-4260-85BC-72FD7A6BE6E9}" srcOrd="0" destOrd="0" parTransId="{DC4148AD-94B3-4D48-B8C6-989D96A7B90C}" sibTransId="{C493B643-E622-4007-BA48-847541C6F877}"/>
    <dgm:cxn modelId="{1A232954-4FAE-4558-A978-B43E1D412C17}" type="presOf" srcId="{18CBB9B6-4703-4F9E-A74E-9972201FB28D}" destId="{CDF70D04-AB8E-4AC4-B923-5AAA8D8891D7}" srcOrd="0" destOrd="0" presId="urn:microsoft.com/office/officeart/2005/8/layout/vList2"/>
    <dgm:cxn modelId="{3B25FB74-D842-4676-87E2-D71AD9B16E46}" type="presOf" srcId="{D029A0C6-05F8-4728-8A6E-174238CDF0BA}" destId="{BD97A4F4-D281-49B9-B98B-84932689AC4E}" srcOrd="0" destOrd="8" presId="urn:microsoft.com/office/officeart/2005/8/layout/vList2"/>
    <dgm:cxn modelId="{C330E856-4821-426B-B591-F40FBD316E43}" type="presOf" srcId="{5D8C7D9D-A908-4748-AD67-EA76FF972CB2}" destId="{BD97A4F4-D281-49B9-B98B-84932689AC4E}" srcOrd="0" destOrd="7" presId="urn:microsoft.com/office/officeart/2005/8/layout/vList2"/>
    <dgm:cxn modelId="{9E6F5882-C4F6-4A5A-928B-FDEBA81BA95B}" type="presOf" srcId="{F6C8F5BB-6BF6-43CC-A05D-96C905ED54F7}" destId="{BD97A4F4-D281-49B9-B98B-84932689AC4E}" srcOrd="0" destOrd="6" presId="urn:microsoft.com/office/officeart/2005/8/layout/vList2"/>
    <dgm:cxn modelId="{1D19A58D-38B6-4304-BA27-5AA91A8B1096}" srcId="{13F2B9E0-B12C-40EC-B59B-A9331D00CEF3}" destId="{6E107163-C653-4437-98C9-053FA5C1B31E}" srcOrd="0" destOrd="0" parTransId="{FD5FB276-8DD0-441D-A31A-B5EA310B6CC6}" sibTransId="{091A93CB-3A10-4B7F-8A87-3F9F0A3C66C4}"/>
    <dgm:cxn modelId="{522A32B0-36C8-40BC-8557-9FDFE68FCC14}" srcId="{13F2B9E0-B12C-40EC-B59B-A9331D00CEF3}" destId="{1185533F-ACA9-4553-BDFA-36FA4989A355}" srcOrd="5" destOrd="0" parTransId="{8708F6EE-6A34-4B12-85B2-8FFF3A41FE4E}" sibTransId="{B43FA515-0BBB-49DE-992E-A375740D0487}"/>
    <dgm:cxn modelId="{41B196B2-98CA-4B4E-B6AD-A414D0014266}" srcId="{13F2B9E0-B12C-40EC-B59B-A9331D00CEF3}" destId="{F6C8F5BB-6BF6-43CC-A05D-96C905ED54F7}" srcOrd="2" destOrd="0" parTransId="{6CD1DADC-9E4F-4E7D-9FF8-303F9AC66F26}" sibTransId="{86B5EDF5-6608-4559-BDD1-8B9C66D8DAE1}"/>
    <dgm:cxn modelId="{E584D5C5-EFF4-4883-AABA-69F3E73F1EF8}" type="presOf" srcId="{1185533F-ACA9-4553-BDFA-36FA4989A355}" destId="{BD97A4F4-D281-49B9-B98B-84932689AC4E}" srcOrd="0" destOrd="9" presId="urn:microsoft.com/office/officeart/2005/8/layout/vList2"/>
    <dgm:cxn modelId="{14B13AC7-D6CD-4347-AB76-359B6ACBB471}" srcId="{13F2B9E0-B12C-40EC-B59B-A9331D00CEF3}" destId="{CAF90817-A6D8-4675-A5E0-E380B2CA46AE}" srcOrd="1" destOrd="0" parTransId="{A70874D0-E241-4476-981E-44A06240B952}" sibTransId="{91F7370C-2C8C-4196-BBEB-DE55282C8D86}"/>
    <dgm:cxn modelId="{C7CFE3C8-9E41-43AB-B758-0AFD4E5F3B6A}" type="presOf" srcId="{AFF2964B-4AE4-4DD0-9FEA-49900BD72264}" destId="{BD97A4F4-D281-49B9-B98B-84932689AC4E}" srcOrd="0" destOrd="1" presId="urn:microsoft.com/office/officeart/2005/8/layout/vList2"/>
    <dgm:cxn modelId="{284091D0-13CA-4170-85D6-86F2569D5E10}" srcId="{CD7599F2-C361-43FE-B98D-4808D94B12D9}" destId="{18CBB9B6-4703-4F9E-A74E-9972201FB28D}" srcOrd="0" destOrd="0" parTransId="{C9B1CC2A-BAAD-4861-8DFE-42B7E78E292E}" sibTransId="{13217741-F4B8-4877-8CE1-515F47E18936}"/>
    <dgm:cxn modelId="{2224A1E5-421E-4578-AAD4-7CA3B9F8D2E7}" type="presOf" srcId="{CD7599F2-C361-43FE-B98D-4808D94B12D9}" destId="{8884DA43-AA7E-41E0-9D4F-665946EE683B}" srcOrd="0" destOrd="0" presId="urn:microsoft.com/office/officeart/2005/8/layout/vList2"/>
    <dgm:cxn modelId="{9728B740-E895-4D64-A98B-13E9CD719902}" type="presParOf" srcId="{8884DA43-AA7E-41E0-9D4F-665946EE683B}" destId="{CDF70D04-AB8E-4AC4-B923-5AAA8D8891D7}" srcOrd="0" destOrd="0" presId="urn:microsoft.com/office/officeart/2005/8/layout/vList2"/>
    <dgm:cxn modelId="{E279EA52-87FD-4330-9F1B-2B5243FC14CA}" type="presParOf" srcId="{8884DA43-AA7E-41E0-9D4F-665946EE683B}" destId="{BD97A4F4-D281-49B9-B98B-84932689AC4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70D04-AB8E-4AC4-B923-5AAA8D8891D7}">
      <dsp:nvSpPr>
        <dsp:cNvPr id="0" name=""/>
        <dsp:cNvSpPr/>
      </dsp:nvSpPr>
      <dsp:spPr>
        <a:xfrm>
          <a:off x="0" y="36659"/>
          <a:ext cx="5747296" cy="1031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AU" sz="4200" b="1" kern="1200"/>
            <a:t>The Scale of the Issue</a:t>
          </a:r>
          <a:endParaRPr lang="en-US" sz="4200" kern="1200"/>
        </a:p>
      </dsp:txBody>
      <dsp:txXfrm>
        <a:off x="50375" y="87034"/>
        <a:ext cx="5646546" cy="931190"/>
      </dsp:txXfrm>
    </dsp:sp>
    <dsp:sp modelId="{BD97A4F4-D281-49B9-B98B-84932689AC4E}">
      <dsp:nvSpPr>
        <dsp:cNvPr id="0" name=""/>
        <dsp:cNvSpPr/>
      </dsp:nvSpPr>
      <dsp:spPr>
        <a:xfrm>
          <a:off x="0" y="1068599"/>
          <a:ext cx="5747296"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7"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AU" sz="1900" kern="1200" dirty="0"/>
            <a:t>~</a:t>
          </a:r>
          <a:r>
            <a:rPr lang="en-AU" sz="2800" kern="1200" dirty="0"/>
            <a:t>150 AA members northern Tas Easily ten times not in the </a:t>
          </a:r>
          <a:r>
            <a:rPr lang="en-AU" sz="2800" b="1" kern="1200" dirty="0"/>
            <a:t>rooms</a:t>
          </a:r>
          <a:br>
            <a:rPr lang="en-AU" sz="2800" kern="1200" dirty="0"/>
          </a:br>
          <a:endParaRPr lang="en-US" sz="2800" kern="1200" dirty="0"/>
        </a:p>
        <a:p>
          <a:pPr marL="285750" lvl="1" indent="-285750" algn="l" defTabSz="1244600">
            <a:lnSpc>
              <a:spcPct val="90000"/>
            </a:lnSpc>
            <a:spcBef>
              <a:spcPct val="0"/>
            </a:spcBef>
            <a:spcAft>
              <a:spcPct val="20000"/>
            </a:spcAft>
            <a:buChar char="•"/>
          </a:pPr>
          <a:r>
            <a:rPr lang="en-AU" sz="2800" kern="1200" dirty="0"/>
            <a:t>Quick maths = 0.6% with a problem, 160,000 Australians quietly suffering</a:t>
          </a:r>
          <a:br>
            <a:rPr lang="en-AU" sz="2800" kern="1200" dirty="0"/>
          </a:br>
          <a:endParaRPr lang="en-US" sz="2800" kern="1200" dirty="0"/>
        </a:p>
        <a:p>
          <a:pPr marL="285750" lvl="1" indent="-285750" algn="l" defTabSz="1244600">
            <a:lnSpc>
              <a:spcPct val="90000"/>
            </a:lnSpc>
            <a:spcBef>
              <a:spcPct val="0"/>
            </a:spcBef>
            <a:spcAft>
              <a:spcPct val="20000"/>
            </a:spcAft>
            <a:buChar char="•"/>
          </a:pPr>
          <a:r>
            <a:rPr lang="en-AU" sz="2800" kern="1200" dirty="0"/>
            <a:t>“Alcoholism isn’t just common—it’s prolific. Hidden in plain sight.” </a:t>
          </a:r>
          <a:endParaRPr lang="en-US" sz="2800" kern="1200" dirty="0"/>
        </a:p>
      </dsp:txBody>
      <dsp:txXfrm>
        <a:off x="0" y="1068599"/>
        <a:ext cx="5747296" cy="3825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70D04-AB8E-4AC4-B923-5AAA8D8891D7}">
      <dsp:nvSpPr>
        <dsp:cNvPr id="0" name=""/>
        <dsp:cNvSpPr/>
      </dsp:nvSpPr>
      <dsp:spPr>
        <a:xfrm>
          <a:off x="0" y="241135"/>
          <a:ext cx="5747296" cy="11969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AU" sz="4400" b="1" kern="1200" dirty="0"/>
            <a:t>It’s a Disease</a:t>
          </a:r>
          <a:endParaRPr lang="en-US" sz="4400" kern="1200" dirty="0"/>
        </a:p>
      </dsp:txBody>
      <dsp:txXfrm>
        <a:off x="58428" y="299563"/>
        <a:ext cx="5630440" cy="1080053"/>
      </dsp:txXfrm>
    </dsp:sp>
    <dsp:sp modelId="{BD97A4F4-D281-49B9-B98B-84932689AC4E}">
      <dsp:nvSpPr>
        <dsp:cNvPr id="0" name=""/>
        <dsp:cNvSpPr/>
      </dsp:nvSpPr>
      <dsp:spPr>
        <a:xfrm>
          <a:off x="0" y="1438045"/>
          <a:ext cx="5747296" cy="325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AU" sz="2800" kern="1200" dirty="0">
              <a:solidFill>
                <a:prstClr val="black">
                  <a:hueOff val="0"/>
                  <a:satOff val="0"/>
                  <a:lumOff val="0"/>
                  <a:alphaOff val="0"/>
                </a:prstClr>
              </a:solidFill>
              <a:latin typeface="Aptos" panose="02110004020202020204"/>
              <a:ea typeface="+mn-ea"/>
              <a:cs typeface="+mn-cs"/>
            </a:rPr>
            <a:t>Will power has nothing to do with it . </a:t>
          </a:r>
          <a:r>
            <a:rPr lang="en-AU" sz="2800" kern="1200" dirty="0"/>
            <a:t>Recognised by the </a:t>
          </a:r>
          <a:r>
            <a:rPr lang="en-AU" sz="2800" b="1" kern="1200" dirty="0"/>
            <a:t>WHO</a:t>
          </a:r>
          <a:r>
            <a:rPr lang="en-AU" sz="2800" kern="1200" dirty="0"/>
            <a:t>. It’s</a:t>
          </a:r>
          <a:endParaRPr lang="en-US" sz="2800" kern="1200" dirty="0"/>
        </a:p>
        <a:p>
          <a:pPr marL="285750" lvl="1" indent="-285750" algn="l" defTabSz="1244600">
            <a:lnSpc>
              <a:spcPct val="90000"/>
            </a:lnSpc>
            <a:spcBef>
              <a:spcPct val="0"/>
            </a:spcBef>
            <a:spcAft>
              <a:spcPct val="20000"/>
            </a:spcAft>
            <a:buChar char="•"/>
          </a:pPr>
          <a:r>
            <a:rPr lang="en-AU" sz="2800" kern="1200" dirty="0"/>
            <a:t>Spiritual</a:t>
          </a:r>
          <a:endParaRPr lang="en-US" sz="2800" kern="1200" dirty="0"/>
        </a:p>
        <a:p>
          <a:pPr marL="285750" lvl="1" indent="-285750" algn="l" defTabSz="1244600">
            <a:lnSpc>
              <a:spcPct val="90000"/>
            </a:lnSpc>
            <a:spcBef>
              <a:spcPct val="0"/>
            </a:spcBef>
            <a:spcAft>
              <a:spcPct val="20000"/>
            </a:spcAft>
            <a:buChar char="•"/>
          </a:pPr>
          <a:r>
            <a:rPr lang="en-US" sz="2800" kern="1200" dirty="0"/>
            <a:t>Emotional</a:t>
          </a:r>
        </a:p>
        <a:p>
          <a:pPr marL="285750" lvl="1" indent="-285750" algn="l" defTabSz="1244600">
            <a:lnSpc>
              <a:spcPct val="90000"/>
            </a:lnSpc>
            <a:spcBef>
              <a:spcPct val="0"/>
            </a:spcBef>
            <a:spcAft>
              <a:spcPct val="20000"/>
            </a:spcAft>
            <a:buChar char="•"/>
          </a:pPr>
          <a:r>
            <a:rPr lang="en-AU" sz="2800" kern="1200" dirty="0"/>
            <a:t>Mental</a:t>
          </a:r>
          <a:endParaRPr lang="en-US" sz="2800" kern="1200" dirty="0"/>
        </a:p>
        <a:p>
          <a:pPr marL="285750" lvl="1" indent="-285750" algn="l" defTabSz="1244600">
            <a:lnSpc>
              <a:spcPct val="90000"/>
            </a:lnSpc>
            <a:spcBef>
              <a:spcPct val="0"/>
            </a:spcBef>
            <a:spcAft>
              <a:spcPct val="20000"/>
            </a:spcAft>
            <a:buChar char="•"/>
          </a:pPr>
          <a:r>
            <a:rPr lang="en-AU" sz="2800" kern="1200" dirty="0"/>
            <a:t>Genetic</a:t>
          </a:r>
          <a:endParaRPr lang="en-US" sz="2800" kern="1200" dirty="0"/>
        </a:p>
        <a:p>
          <a:pPr marL="285750" lvl="1" indent="-285750" algn="l" defTabSz="1244600">
            <a:lnSpc>
              <a:spcPct val="90000"/>
            </a:lnSpc>
            <a:spcBef>
              <a:spcPct val="0"/>
            </a:spcBef>
            <a:spcAft>
              <a:spcPct val="20000"/>
            </a:spcAft>
            <a:buChar char="•"/>
          </a:pPr>
          <a:r>
            <a:rPr lang="en-US" sz="2800" kern="1200" dirty="0"/>
            <a:t>Neurological</a:t>
          </a:r>
        </a:p>
        <a:p>
          <a:pPr marL="285750" lvl="1" indent="-285750" algn="l" defTabSz="1244600">
            <a:lnSpc>
              <a:spcPct val="90000"/>
            </a:lnSpc>
            <a:spcBef>
              <a:spcPct val="0"/>
            </a:spcBef>
            <a:spcAft>
              <a:spcPct val="20000"/>
            </a:spcAft>
            <a:buChar char="•"/>
          </a:pPr>
          <a:r>
            <a:rPr lang="en-AU" sz="2800" kern="1200" dirty="0"/>
            <a:t>It’s all of it</a:t>
          </a:r>
          <a:br>
            <a:rPr lang="en-AU" sz="2800" kern="1200" dirty="0"/>
          </a:br>
          <a:endParaRPr lang="en-US" sz="2800" kern="1200" dirty="0"/>
        </a:p>
      </dsp:txBody>
      <dsp:txXfrm>
        <a:off x="0" y="1438045"/>
        <a:ext cx="5747296" cy="3251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70D04-AB8E-4AC4-B923-5AAA8D8891D7}">
      <dsp:nvSpPr>
        <dsp:cNvPr id="0" name=""/>
        <dsp:cNvSpPr/>
      </dsp:nvSpPr>
      <dsp:spPr>
        <a:xfrm>
          <a:off x="0" y="38831"/>
          <a:ext cx="5747296" cy="10031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AU" sz="4400" b="1" kern="1200" dirty="0"/>
            <a:t>The Adversary</a:t>
          </a:r>
          <a:endParaRPr lang="en-US" sz="4400" kern="1200" dirty="0"/>
        </a:p>
      </dsp:txBody>
      <dsp:txXfrm>
        <a:off x="48968" y="87799"/>
        <a:ext cx="5649360" cy="905168"/>
      </dsp:txXfrm>
    </dsp:sp>
    <dsp:sp modelId="{BD97A4F4-D281-49B9-B98B-84932689AC4E}">
      <dsp:nvSpPr>
        <dsp:cNvPr id="0" name=""/>
        <dsp:cNvSpPr/>
      </dsp:nvSpPr>
      <dsp:spPr>
        <a:xfrm>
          <a:off x="0" y="1007290"/>
          <a:ext cx="5747296" cy="3919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AU" sz="2800" kern="1200" dirty="0">
              <a:solidFill>
                <a:prstClr val="black">
                  <a:hueOff val="0"/>
                  <a:satOff val="0"/>
                  <a:lumOff val="0"/>
                  <a:alphaOff val="0"/>
                </a:prstClr>
              </a:solidFill>
              <a:latin typeface="Aptos" panose="02110004020202020204"/>
              <a:ea typeface="+mn-ea"/>
              <a:cs typeface="+mn-cs"/>
            </a:rPr>
            <a:t>Invisible conman, salesman, lawyer, trickster, dream painter, confidence builder, liar</a:t>
          </a:r>
          <a:endParaRPr lang="en-US" sz="2800" kern="1200" dirty="0"/>
        </a:p>
        <a:p>
          <a:pPr marL="285750" lvl="1" indent="-285750" algn="l" defTabSz="1244600">
            <a:lnSpc>
              <a:spcPct val="90000"/>
            </a:lnSpc>
            <a:spcBef>
              <a:spcPct val="0"/>
            </a:spcBef>
            <a:spcAft>
              <a:spcPct val="20000"/>
            </a:spcAft>
            <a:buChar char="•"/>
          </a:pPr>
          <a:r>
            <a:rPr lang="en-AU" sz="2800" kern="1200" dirty="0"/>
            <a:t>We all have one</a:t>
          </a:r>
          <a:endParaRPr lang="en-US" sz="2800" kern="1200" dirty="0"/>
        </a:p>
        <a:p>
          <a:pPr marL="228600" lvl="1" indent="-228600" algn="ctr" defTabSz="977900">
            <a:lnSpc>
              <a:spcPct val="90000"/>
            </a:lnSpc>
            <a:spcBef>
              <a:spcPct val="0"/>
            </a:spcBef>
            <a:spcAft>
              <a:spcPct val="20000"/>
            </a:spcAft>
            <a:buNone/>
          </a:pPr>
          <a:r>
            <a:rPr lang="en-AU" sz="2200" i="1" kern="1200" dirty="0"/>
            <a:t>Chocolate ~ overeating ~ laziness  ~ anger ~ always right ~ procrastinating</a:t>
          </a:r>
          <a:br>
            <a:rPr lang="en-AU" sz="2200" i="1" kern="1200" dirty="0"/>
          </a:br>
          <a:endParaRPr lang="en-US" sz="2200" i="1" kern="1200" dirty="0"/>
        </a:p>
        <a:p>
          <a:pPr marL="285750" lvl="1" indent="-285750" algn="l" defTabSz="1244600">
            <a:lnSpc>
              <a:spcPct val="90000"/>
            </a:lnSpc>
            <a:spcBef>
              <a:spcPct val="0"/>
            </a:spcBef>
            <a:spcAft>
              <a:spcPct val="20000"/>
            </a:spcAft>
            <a:buFont typeface="Arial" panose="020B0604020202020204" pitchFamily="34" charset="0"/>
            <a:buChar char="•"/>
          </a:pPr>
          <a:r>
            <a:rPr lang="en-US" sz="2800" kern="1200" dirty="0"/>
            <a:t>SUPERCHARGED &amp; TURBOCHARGED</a:t>
          </a:r>
          <a:br>
            <a:rPr lang="en-US" sz="2800" kern="1200" dirty="0"/>
          </a:br>
          <a:r>
            <a:rPr lang="en-US" sz="2800" kern="1200" dirty="0"/>
            <a:t>for addicts and alcoholics</a:t>
          </a:r>
          <a:br>
            <a:rPr lang="en-AU" sz="2800" kern="1200" dirty="0"/>
          </a:br>
          <a:endParaRPr lang="en-US" sz="2200" i="1" kern="1200" dirty="0"/>
        </a:p>
      </dsp:txBody>
      <dsp:txXfrm>
        <a:off x="0" y="1007290"/>
        <a:ext cx="5747296" cy="3919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70D04-AB8E-4AC4-B923-5AAA8D8891D7}">
      <dsp:nvSpPr>
        <dsp:cNvPr id="0" name=""/>
        <dsp:cNvSpPr/>
      </dsp:nvSpPr>
      <dsp:spPr>
        <a:xfrm>
          <a:off x="0" y="0"/>
          <a:ext cx="5747296" cy="72424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b="1" kern="1200" dirty="0"/>
            <a:t>What Makes an “Alcoholic”</a:t>
          </a:r>
          <a:endParaRPr lang="en-US" sz="3200" kern="1200" dirty="0"/>
        </a:p>
      </dsp:txBody>
      <dsp:txXfrm>
        <a:off x="35355" y="35355"/>
        <a:ext cx="5676586" cy="653536"/>
      </dsp:txXfrm>
    </dsp:sp>
    <dsp:sp modelId="{BD97A4F4-D281-49B9-B98B-84932689AC4E}">
      <dsp:nvSpPr>
        <dsp:cNvPr id="0" name=""/>
        <dsp:cNvSpPr/>
      </dsp:nvSpPr>
      <dsp:spPr>
        <a:xfrm>
          <a:off x="0" y="727310"/>
          <a:ext cx="5747296" cy="4778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AU" sz="2800" kern="1200" dirty="0">
              <a:solidFill>
                <a:prstClr val="black">
                  <a:hueOff val="0"/>
                  <a:satOff val="0"/>
                  <a:lumOff val="0"/>
                  <a:alphaOff val="0"/>
                </a:prstClr>
              </a:solidFill>
              <a:latin typeface="Aptos" panose="02110004020202020204"/>
              <a:ea typeface="+mn-ea"/>
              <a:cs typeface="+mn-cs"/>
            </a:rPr>
            <a:t>Amount is irrelevant and there is no definition</a:t>
          </a:r>
          <a:endParaRPr lang="en-US" sz="2800" kern="1200" dirty="0"/>
        </a:p>
        <a:p>
          <a:pPr marL="285750" lvl="1" indent="-285750" algn="l" defTabSz="1244600">
            <a:lnSpc>
              <a:spcPct val="90000"/>
            </a:lnSpc>
            <a:spcBef>
              <a:spcPct val="0"/>
            </a:spcBef>
            <a:spcAft>
              <a:spcPct val="20000"/>
            </a:spcAft>
            <a:buChar char="•"/>
          </a:pPr>
          <a:r>
            <a:rPr lang="en-US" sz="2800" kern="1200" dirty="0"/>
            <a:t>When you here my story you will learn about:</a:t>
          </a:r>
        </a:p>
        <a:p>
          <a:pPr marL="457200" lvl="2" indent="-228600" algn="l" defTabSz="889000">
            <a:lnSpc>
              <a:spcPct val="90000"/>
            </a:lnSpc>
            <a:spcBef>
              <a:spcPct val="0"/>
            </a:spcBef>
            <a:spcAft>
              <a:spcPct val="20000"/>
            </a:spcAft>
            <a:buChar char="•"/>
          </a:pPr>
          <a:r>
            <a:rPr lang="en-AU" sz="2000" kern="1200" dirty="0"/>
            <a:t>An innocent start</a:t>
          </a:r>
          <a:endParaRPr lang="en-US" sz="2000" kern="1200" dirty="0"/>
        </a:p>
        <a:p>
          <a:pPr marL="457200" lvl="2" indent="-228600" algn="l" defTabSz="889000">
            <a:lnSpc>
              <a:spcPct val="90000"/>
            </a:lnSpc>
            <a:spcBef>
              <a:spcPct val="0"/>
            </a:spcBef>
            <a:spcAft>
              <a:spcPct val="20000"/>
            </a:spcAft>
            <a:buChar char="•"/>
          </a:pPr>
          <a:r>
            <a:rPr lang="en-AU" sz="2000" kern="1200" dirty="0"/>
            <a:t>Reinforcement from environment</a:t>
          </a:r>
          <a:endParaRPr lang="en-US" sz="2000" kern="1200" dirty="0"/>
        </a:p>
        <a:p>
          <a:pPr marL="457200" lvl="2" indent="-228600" algn="l" defTabSz="889000">
            <a:lnSpc>
              <a:spcPct val="90000"/>
            </a:lnSpc>
            <a:spcBef>
              <a:spcPct val="0"/>
            </a:spcBef>
            <a:spcAft>
              <a:spcPct val="20000"/>
            </a:spcAft>
            <a:buChar char="•"/>
          </a:pPr>
          <a:r>
            <a:rPr lang="en-AU" sz="2000" kern="1200" dirty="0"/>
            <a:t>Progression</a:t>
          </a:r>
          <a:endParaRPr lang="en-US" sz="2000" kern="1200" dirty="0"/>
        </a:p>
        <a:p>
          <a:pPr marL="457200" lvl="2" indent="-228600" algn="l" defTabSz="889000">
            <a:lnSpc>
              <a:spcPct val="90000"/>
            </a:lnSpc>
            <a:spcBef>
              <a:spcPct val="0"/>
            </a:spcBef>
            <a:spcAft>
              <a:spcPct val="20000"/>
            </a:spcAft>
            <a:buChar char="•"/>
          </a:pPr>
          <a:r>
            <a:rPr lang="en-US" sz="2000" kern="1200" dirty="0"/>
            <a:t>Denial</a:t>
          </a:r>
        </a:p>
        <a:p>
          <a:pPr marL="457200" lvl="2" indent="-228600" algn="l" defTabSz="889000">
            <a:lnSpc>
              <a:spcPct val="90000"/>
            </a:lnSpc>
            <a:spcBef>
              <a:spcPct val="0"/>
            </a:spcBef>
            <a:spcAft>
              <a:spcPct val="20000"/>
            </a:spcAft>
            <a:buChar char="•"/>
          </a:pPr>
          <a:r>
            <a:rPr lang="en-US" sz="2000" kern="1200" dirty="0"/>
            <a:t>Spiritual decline</a:t>
          </a:r>
        </a:p>
        <a:p>
          <a:pPr marL="457200" lvl="2" indent="-228600" algn="l" defTabSz="889000">
            <a:lnSpc>
              <a:spcPct val="90000"/>
            </a:lnSpc>
            <a:spcBef>
              <a:spcPct val="0"/>
            </a:spcBef>
            <a:spcAft>
              <a:spcPct val="20000"/>
            </a:spcAft>
            <a:buChar char="•"/>
          </a:pPr>
          <a:r>
            <a:rPr lang="en-US" sz="2000" kern="1200" dirty="0"/>
            <a:t>Planning</a:t>
          </a:r>
        </a:p>
        <a:p>
          <a:pPr marL="457200" lvl="2" indent="-228600" algn="l" defTabSz="889000">
            <a:lnSpc>
              <a:spcPct val="90000"/>
            </a:lnSpc>
            <a:spcBef>
              <a:spcPct val="0"/>
            </a:spcBef>
            <a:spcAft>
              <a:spcPct val="20000"/>
            </a:spcAft>
            <a:buChar char="•"/>
          </a:pPr>
          <a:r>
            <a:rPr lang="en-US" sz="2000" kern="1200" dirty="0"/>
            <a:t>Lies</a:t>
          </a:r>
        </a:p>
        <a:p>
          <a:pPr marL="457200" lvl="2" indent="-228600" algn="l" defTabSz="889000">
            <a:lnSpc>
              <a:spcPct val="90000"/>
            </a:lnSpc>
            <a:spcBef>
              <a:spcPct val="0"/>
            </a:spcBef>
            <a:spcAft>
              <a:spcPct val="20000"/>
            </a:spcAft>
            <a:buChar char="•"/>
          </a:pPr>
          <a:r>
            <a:rPr lang="en-US" sz="2000" kern="1200" dirty="0"/>
            <a:t>More Denial</a:t>
          </a:r>
        </a:p>
        <a:p>
          <a:pPr marL="457200" lvl="2" indent="-228600" algn="l" defTabSz="889000">
            <a:lnSpc>
              <a:spcPct val="90000"/>
            </a:lnSpc>
            <a:spcBef>
              <a:spcPct val="0"/>
            </a:spcBef>
            <a:spcAft>
              <a:spcPct val="20000"/>
            </a:spcAft>
            <a:buChar char="•"/>
          </a:pPr>
          <a:r>
            <a:rPr lang="en-US" sz="2000" kern="1200" dirty="0"/>
            <a:t>ROCK BOTTOM</a:t>
          </a:r>
        </a:p>
        <a:p>
          <a:pPr marL="457200" lvl="2" indent="-228600" algn="l" defTabSz="889000">
            <a:lnSpc>
              <a:spcPct val="90000"/>
            </a:lnSpc>
            <a:spcBef>
              <a:spcPct val="0"/>
            </a:spcBef>
            <a:spcAft>
              <a:spcPct val="20000"/>
            </a:spcAft>
            <a:buChar char="•"/>
          </a:pPr>
          <a:endParaRPr lang="en-US" sz="2000" kern="1200" dirty="0"/>
        </a:p>
      </dsp:txBody>
      <dsp:txXfrm>
        <a:off x="0" y="727310"/>
        <a:ext cx="5747296" cy="4778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70D04-AB8E-4AC4-B923-5AAA8D8891D7}">
      <dsp:nvSpPr>
        <dsp:cNvPr id="0" name=""/>
        <dsp:cNvSpPr/>
      </dsp:nvSpPr>
      <dsp:spPr>
        <a:xfrm>
          <a:off x="0" y="65672"/>
          <a:ext cx="5747296" cy="12457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AU" sz="4800" b="1" kern="1200" dirty="0"/>
            <a:t>My Story</a:t>
          </a:r>
          <a:endParaRPr lang="en-US" sz="4800" kern="1200" dirty="0"/>
        </a:p>
      </dsp:txBody>
      <dsp:txXfrm>
        <a:off x="60813" y="126485"/>
        <a:ext cx="5625670" cy="1124133"/>
      </dsp:txXfrm>
    </dsp:sp>
    <dsp:sp modelId="{BD97A4F4-D281-49B9-B98B-84932689AC4E}">
      <dsp:nvSpPr>
        <dsp:cNvPr id="0" name=""/>
        <dsp:cNvSpPr/>
      </dsp:nvSpPr>
      <dsp:spPr>
        <a:xfrm>
          <a:off x="0" y="1931017"/>
          <a:ext cx="5747296" cy="289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7" tIns="68580" rIns="384048" bIns="68580" numCol="1" spcCol="1270" anchor="t" anchorCtr="0">
          <a:noAutofit/>
        </a:bodyPr>
        <a:lstStyle/>
        <a:p>
          <a:pPr marL="285750" lvl="1" indent="-285750" algn="l" defTabSz="2400300">
            <a:lnSpc>
              <a:spcPct val="90000"/>
            </a:lnSpc>
            <a:spcBef>
              <a:spcPct val="0"/>
            </a:spcBef>
            <a:spcAft>
              <a:spcPct val="20000"/>
            </a:spcAft>
            <a:buChar char="•"/>
          </a:pPr>
          <a:r>
            <a:rPr lang="en-AU" sz="5400" i="1" kern="1200" dirty="0">
              <a:solidFill>
                <a:prstClr val="black">
                  <a:hueOff val="0"/>
                  <a:satOff val="0"/>
                  <a:lumOff val="0"/>
                  <a:alphaOff val="0"/>
                </a:prstClr>
              </a:solidFill>
              <a:latin typeface="Aptos" panose="02110004020202020204"/>
              <a:ea typeface="+mn-ea"/>
              <a:cs typeface="+mn-cs"/>
            </a:rPr>
            <a:t>Hello, my name is Jason and I’m an Alcoholic</a:t>
          </a:r>
          <a:endParaRPr lang="en-US" sz="5400" i="1" kern="1200" dirty="0"/>
        </a:p>
        <a:p>
          <a:pPr marL="228600" lvl="1" indent="-228600" algn="l" defTabSz="889000">
            <a:lnSpc>
              <a:spcPct val="90000"/>
            </a:lnSpc>
            <a:spcBef>
              <a:spcPct val="0"/>
            </a:spcBef>
            <a:spcAft>
              <a:spcPct val="20000"/>
            </a:spcAft>
            <a:buChar char="•"/>
          </a:pPr>
          <a:endParaRPr lang="en-US" sz="2000" kern="1200" dirty="0"/>
        </a:p>
      </dsp:txBody>
      <dsp:txXfrm>
        <a:off x="0" y="1931017"/>
        <a:ext cx="5747296" cy="2892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70D04-AB8E-4AC4-B923-5AAA8D8891D7}">
      <dsp:nvSpPr>
        <dsp:cNvPr id="0" name=""/>
        <dsp:cNvSpPr/>
      </dsp:nvSpPr>
      <dsp:spPr>
        <a:xfrm>
          <a:off x="0" y="128827"/>
          <a:ext cx="5747296" cy="893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AU" sz="4400" b="1" kern="1200" dirty="0"/>
            <a:t>You are all Fixers</a:t>
          </a:r>
          <a:endParaRPr lang="en-US" sz="4400" kern="1200" dirty="0"/>
        </a:p>
      </dsp:txBody>
      <dsp:txXfrm>
        <a:off x="43614" y="172441"/>
        <a:ext cx="5660068" cy="806212"/>
      </dsp:txXfrm>
    </dsp:sp>
    <dsp:sp modelId="{BD97A4F4-D281-49B9-B98B-84932689AC4E}">
      <dsp:nvSpPr>
        <dsp:cNvPr id="0" name=""/>
        <dsp:cNvSpPr/>
      </dsp:nvSpPr>
      <dsp:spPr>
        <a:xfrm>
          <a:off x="0" y="898174"/>
          <a:ext cx="5747296" cy="402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AU" sz="2800" kern="1200" dirty="0">
              <a:solidFill>
                <a:prstClr val="black">
                  <a:hueOff val="0"/>
                  <a:satOff val="0"/>
                  <a:lumOff val="0"/>
                  <a:alphaOff val="0"/>
                </a:prstClr>
              </a:solidFill>
              <a:latin typeface="Aptos" panose="02110004020202020204"/>
              <a:ea typeface="+mn-ea"/>
              <a:cs typeface="+mn-cs"/>
            </a:rPr>
            <a:t>When a person comes into your orbit</a:t>
          </a:r>
          <a:endParaRPr lang="en-US" sz="2800" kern="1200" dirty="0"/>
        </a:p>
        <a:p>
          <a:pPr marL="285750" lvl="1" indent="-285750" algn="l" defTabSz="1244600">
            <a:lnSpc>
              <a:spcPct val="90000"/>
            </a:lnSpc>
            <a:spcBef>
              <a:spcPct val="0"/>
            </a:spcBef>
            <a:spcAft>
              <a:spcPct val="20000"/>
            </a:spcAft>
            <a:buChar char="•"/>
          </a:pPr>
          <a:r>
            <a:rPr lang="en-AU" sz="2800" kern="1200" dirty="0">
              <a:solidFill>
                <a:prstClr val="black">
                  <a:hueOff val="0"/>
                  <a:satOff val="0"/>
                  <a:lumOff val="0"/>
                  <a:alphaOff val="0"/>
                </a:prstClr>
              </a:solidFill>
              <a:latin typeface="Aptos" panose="02110004020202020204"/>
              <a:ea typeface="+mn-ea"/>
              <a:cs typeface="+mn-cs"/>
            </a:rPr>
            <a:t>You are kind people who are good listeners</a:t>
          </a:r>
          <a:endParaRPr lang="en-US" sz="2800" kern="1200" dirty="0"/>
        </a:p>
        <a:p>
          <a:pPr marL="285750" lvl="1" indent="-285750" algn="l" defTabSz="1244600">
            <a:lnSpc>
              <a:spcPct val="90000"/>
            </a:lnSpc>
            <a:spcBef>
              <a:spcPct val="0"/>
            </a:spcBef>
            <a:spcAft>
              <a:spcPct val="20000"/>
            </a:spcAft>
            <a:buChar char="•"/>
          </a:pPr>
          <a:r>
            <a:rPr lang="en-AU" sz="2800" kern="1200" dirty="0"/>
            <a:t>How do you help?</a:t>
          </a:r>
          <a:endParaRPr lang="en-US" sz="2800" kern="1200" dirty="0"/>
        </a:p>
        <a:p>
          <a:pPr marL="228600" lvl="1" indent="-228600" algn="l" defTabSz="889000">
            <a:lnSpc>
              <a:spcPct val="90000"/>
            </a:lnSpc>
            <a:spcBef>
              <a:spcPct val="0"/>
            </a:spcBef>
            <a:spcAft>
              <a:spcPct val="20000"/>
            </a:spcAft>
            <a:buChar char="•"/>
          </a:pPr>
          <a:r>
            <a:rPr lang="en-US" sz="2000" kern="1200" dirty="0"/>
            <a:t>Offer to have a  chat</a:t>
          </a:r>
        </a:p>
        <a:p>
          <a:pPr marL="228600" lvl="1" indent="-228600" algn="l" defTabSz="889000">
            <a:lnSpc>
              <a:spcPct val="90000"/>
            </a:lnSpc>
            <a:spcBef>
              <a:spcPct val="0"/>
            </a:spcBef>
            <a:spcAft>
              <a:spcPct val="20000"/>
            </a:spcAft>
            <a:buChar char="•"/>
          </a:pPr>
          <a:r>
            <a:rPr lang="en-US" sz="2000" kern="1200" dirty="0"/>
            <a:t>Listen</a:t>
          </a:r>
        </a:p>
        <a:p>
          <a:pPr marL="228600" lvl="1" indent="-228600" algn="l" defTabSz="889000">
            <a:lnSpc>
              <a:spcPct val="90000"/>
            </a:lnSpc>
            <a:spcBef>
              <a:spcPct val="0"/>
            </a:spcBef>
            <a:spcAft>
              <a:spcPct val="20000"/>
            </a:spcAft>
            <a:buChar char="•"/>
          </a:pPr>
          <a:r>
            <a:rPr lang="en-US" sz="2000" kern="1200" dirty="0"/>
            <a:t>Don’t judge – tell them you understand its  a disease</a:t>
          </a:r>
        </a:p>
        <a:p>
          <a:pPr marL="228600" lvl="1" indent="-228600" algn="l" defTabSz="889000">
            <a:lnSpc>
              <a:spcPct val="90000"/>
            </a:lnSpc>
            <a:spcBef>
              <a:spcPct val="0"/>
            </a:spcBef>
            <a:spcAft>
              <a:spcPct val="20000"/>
            </a:spcAft>
            <a:buChar char="•"/>
          </a:pPr>
          <a:r>
            <a:rPr lang="en-US" sz="2000" kern="1200" dirty="0"/>
            <a:t>Help them build their Support Team, talk to their father, mother, brother, sister, best friend</a:t>
          </a:r>
        </a:p>
        <a:p>
          <a:pPr marL="285750" lvl="1" indent="-285750" algn="l" defTabSz="1244600">
            <a:lnSpc>
              <a:spcPct val="90000"/>
            </a:lnSpc>
            <a:spcBef>
              <a:spcPct val="0"/>
            </a:spcBef>
            <a:spcAft>
              <a:spcPct val="20000"/>
            </a:spcAft>
            <a:buFont typeface="Arial" panose="020B0604020202020204" pitchFamily="34" charset="0"/>
            <a:buNone/>
          </a:pPr>
          <a:br>
            <a:rPr lang="en-AU" sz="2800" kern="1200" dirty="0"/>
          </a:br>
          <a:endParaRPr lang="en-US" sz="2200" i="1" kern="1200" dirty="0"/>
        </a:p>
      </dsp:txBody>
      <dsp:txXfrm>
        <a:off x="0" y="898174"/>
        <a:ext cx="5747296" cy="40277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70D04-AB8E-4AC4-B923-5AAA8D8891D7}">
      <dsp:nvSpPr>
        <dsp:cNvPr id="0" name=""/>
        <dsp:cNvSpPr/>
      </dsp:nvSpPr>
      <dsp:spPr>
        <a:xfrm>
          <a:off x="0" y="0"/>
          <a:ext cx="5747296" cy="11690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Talk ~ Earn Trust ~ Refer</a:t>
          </a:r>
        </a:p>
      </dsp:txBody>
      <dsp:txXfrm>
        <a:off x="57071" y="57071"/>
        <a:ext cx="5633154" cy="1054955"/>
      </dsp:txXfrm>
    </dsp:sp>
    <dsp:sp modelId="{BD97A4F4-D281-49B9-B98B-84932689AC4E}">
      <dsp:nvSpPr>
        <dsp:cNvPr id="0" name=""/>
        <dsp:cNvSpPr/>
      </dsp:nvSpPr>
      <dsp:spPr>
        <a:xfrm>
          <a:off x="0" y="1192509"/>
          <a:ext cx="5747296" cy="429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77"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Call Lifeline</a:t>
          </a:r>
        </a:p>
        <a:p>
          <a:pPr marL="285750" lvl="1" indent="-285750" algn="l" defTabSz="1244600">
            <a:lnSpc>
              <a:spcPct val="90000"/>
            </a:lnSpc>
            <a:spcBef>
              <a:spcPct val="0"/>
            </a:spcBef>
            <a:spcAft>
              <a:spcPct val="20000"/>
            </a:spcAft>
            <a:buChar char="•"/>
          </a:pPr>
          <a:r>
            <a:rPr lang="en-US" sz="2800" kern="1200" dirty="0"/>
            <a:t>Call AA, Call Rehab</a:t>
          </a:r>
        </a:p>
        <a:p>
          <a:pPr marL="285750" lvl="1" indent="-285750" algn="l" defTabSz="1244600">
            <a:lnSpc>
              <a:spcPct val="90000"/>
            </a:lnSpc>
            <a:spcBef>
              <a:spcPct val="0"/>
            </a:spcBef>
            <a:spcAft>
              <a:spcPct val="20000"/>
            </a:spcAft>
            <a:buChar char="•"/>
          </a:pPr>
          <a:r>
            <a:rPr lang="en-AU" sz="2800" kern="1200" dirty="0">
              <a:solidFill>
                <a:prstClr val="black">
                  <a:hueOff val="0"/>
                  <a:satOff val="0"/>
                  <a:lumOff val="0"/>
                  <a:alphaOff val="0"/>
                </a:prstClr>
              </a:solidFill>
              <a:latin typeface="Aptos" panose="02110004020202020204"/>
              <a:ea typeface="+mn-ea"/>
              <a:cs typeface="+mn-cs"/>
            </a:rPr>
            <a:t>Call me – 0430 022 627</a:t>
          </a:r>
          <a:endParaRPr lang="en-US" sz="2800" kern="1200" dirty="0"/>
        </a:p>
        <a:p>
          <a:pPr marL="285750" lvl="1" indent="-285750" algn="l" defTabSz="1244600">
            <a:lnSpc>
              <a:spcPct val="90000"/>
            </a:lnSpc>
            <a:spcBef>
              <a:spcPct val="0"/>
            </a:spcBef>
            <a:spcAft>
              <a:spcPct val="20000"/>
            </a:spcAft>
            <a:buChar char="•"/>
          </a:pPr>
          <a:r>
            <a:rPr lang="en-US" sz="2800" kern="1200" dirty="0"/>
            <a:t>They need</a:t>
          </a:r>
        </a:p>
        <a:p>
          <a:pPr marL="457200" lvl="2" indent="-228600" algn="l" defTabSz="889000">
            <a:lnSpc>
              <a:spcPct val="90000"/>
            </a:lnSpc>
            <a:spcBef>
              <a:spcPct val="0"/>
            </a:spcBef>
            <a:spcAft>
              <a:spcPct val="20000"/>
            </a:spcAft>
            <a:buChar char="•"/>
          </a:pPr>
          <a:r>
            <a:rPr lang="en-US" sz="2000" kern="1200" dirty="0"/>
            <a:t>A desire to stop drinking</a:t>
          </a:r>
        </a:p>
        <a:p>
          <a:pPr marL="457200" lvl="2" indent="-228600" algn="l" defTabSz="889000">
            <a:lnSpc>
              <a:spcPct val="90000"/>
            </a:lnSpc>
            <a:spcBef>
              <a:spcPct val="0"/>
            </a:spcBef>
            <a:spcAft>
              <a:spcPct val="20000"/>
            </a:spcAft>
            <a:buChar char="•"/>
          </a:pPr>
          <a:r>
            <a:rPr lang="en-AU" sz="2000" kern="1200" dirty="0"/>
            <a:t>Family and friends</a:t>
          </a:r>
          <a:endParaRPr lang="en-US" sz="2000" kern="1200" dirty="0"/>
        </a:p>
        <a:p>
          <a:pPr marL="457200" lvl="2" indent="-228600" algn="l" defTabSz="889000">
            <a:lnSpc>
              <a:spcPct val="90000"/>
            </a:lnSpc>
            <a:spcBef>
              <a:spcPct val="0"/>
            </a:spcBef>
            <a:spcAft>
              <a:spcPct val="20000"/>
            </a:spcAft>
            <a:buChar char="•"/>
          </a:pPr>
          <a:r>
            <a:rPr lang="en-AU" sz="2000" kern="1200" dirty="0"/>
            <a:t>A medical doctor</a:t>
          </a:r>
          <a:endParaRPr lang="en-US" sz="2000" kern="1200" dirty="0"/>
        </a:p>
        <a:p>
          <a:pPr marL="457200" lvl="2" indent="-228600" algn="l" defTabSz="889000">
            <a:lnSpc>
              <a:spcPct val="90000"/>
            </a:lnSpc>
            <a:spcBef>
              <a:spcPct val="0"/>
            </a:spcBef>
            <a:spcAft>
              <a:spcPct val="20000"/>
            </a:spcAft>
            <a:buChar char="•"/>
          </a:pPr>
          <a:r>
            <a:rPr lang="en-US" sz="2000" kern="1200" dirty="0"/>
            <a:t>A willingness to admit that’s is a spiritual malady</a:t>
          </a:r>
        </a:p>
        <a:p>
          <a:pPr marL="457200" lvl="2" indent="-228600" algn="l" defTabSz="889000">
            <a:lnSpc>
              <a:spcPct val="90000"/>
            </a:lnSpc>
            <a:spcBef>
              <a:spcPct val="0"/>
            </a:spcBef>
            <a:spcAft>
              <a:spcPct val="20000"/>
            </a:spcAft>
            <a:buChar char="•"/>
          </a:pPr>
          <a:r>
            <a:rPr lang="en-US" sz="2000" kern="1200" dirty="0"/>
            <a:t>Listen, learn, share</a:t>
          </a:r>
        </a:p>
        <a:p>
          <a:pPr marL="457200" lvl="2" indent="-228600" algn="l" defTabSz="889000">
            <a:lnSpc>
              <a:spcPct val="90000"/>
            </a:lnSpc>
            <a:spcBef>
              <a:spcPct val="0"/>
            </a:spcBef>
            <a:spcAft>
              <a:spcPct val="20000"/>
            </a:spcAft>
            <a:buChar char="•"/>
          </a:pPr>
          <a:r>
            <a:rPr lang="en-US" sz="2000" kern="1200" dirty="0"/>
            <a:t>Understand themselves</a:t>
          </a:r>
        </a:p>
      </dsp:txBody>
      <dsp:txXfrm>
        <a:off x="0" y="1192509"/>
        <a:ext cx="5747296" cy="42931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47414-B35A-4022-839E-E6A412477AB2}" type="datetimeFigureOut">
              <a:rPr lang="en-AU" smtClean="0"/>
              <a:t>1/09/2025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1E33D-22BE-4D63-A4A7-A46B47341A5F}" type="slidenum">
              <a:rPr lang="en-AU" smtClean="0"/>
              <a:t>‹#›</a:t>
            </a:fld>
            <a:endParaRPr lang="en-AU"/>
          </a:p>
        </p:txBody>
      </p:sp>
    </p:spTree>
    <p:extLst>
      <p:ext uri="{BB962C8B-B14F-4D97-AF65-F5344CB8AC3E}">
        <p14:creationId xmlns:p14="http://schemas.microsoft.com/office/powerpoint/2010/main" val="143443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B2FDD24-17F0-4ADF-8BEE-061870ED2D50}" type="slidenum">
              <a:rPr lang="en-AU" smtClean="0"/>
              <a:t>7</a:t>
            </a:fld>
            <a:endParaRPr lang="en-AU"/>
          </a:p>
        </p:txBody>
      </p:sp>
    </p:spTree>
    <p:extLst>
      <p:ext uri="{BB962C8B-B14F-4D97-AF65-F5344CB8AC3E}">
        <p14:creationId xmlns:p14="http://schemas.microsoft.com/office/powerpoint/2010/main" val="136970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B2FDD24-17F0-4ADF-8BEE-061870ED2D50}" type="slidenum">
              <a:rPr lang="en-AU" smtClean="0"/>
              <a:t>8</a:t>
            </a:fld>
            <a:endParaRPr lang="en-AU"/>
          </a:p>
        </p:txBody>
      </p:sp>
    </p:spTree>
    <p:extLst>
      <p:ext uri="{BB962C8B-B14F-4D97-AF65-F5344CB8AC3E}">
        <p14:creationId xmlns:p14="http://schemas.microsoft.com/office/powerpoint/2010/main" val="113532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F72F-92C4-38F1-160F-33E2688A4E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1397353-ADBF-6260-D8D1-30272B5D4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EBA4D9E-15AD-3E4D-0E5A-B4A3CA67B93F}"/>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5" name="Footer Placeholder 4">
            <a:extLst>
              <a:ext uri="{FF2B5EF4-FFF2-40B4-BE49-F238E27FC236}">
                <a16:creationId xmlns:a16="http://schemas.microsoft.com/office/drawing/2014/main" id="{32D0B7F8-7809-1517-FA01-D6A3FE63F51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55570A-8385-9961-EEFB-DBED4E4F353A}"/>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409139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79B4-81B2-DB64-E62F-BC70DD02DB1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8887A0-73B8-A612-88D0-B3C962B84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8D2F12-1FD7-34D6-EF9E-AF6F414C0809}"/>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5" name="Footer Placeholder 4">
            <a:extLst>
              <a:ext uri="{FF2B5EF4-FFF2-40B4-BE49-F238E27FC236}">
                <a16:creationId xmlns:a16="http://schemas.microsoft.com/office/drawing/2014/main" id="{EA8FBC11-3D19-1CF4-21D9-78CA8E7DF8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E954445-7B0D-9275-B6EE-70CB3B9E2137}"/>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49768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E81AC2-560E-4165-6D56-47411879E3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8DF1DEB-6AF6-69A9-988C-BEAD321794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C896F4E-1C90-BE61-5DD8-CB8F355CCE4E}"/>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5" name="Footer Placeholder 4">
            <a:extLst>
              <a:ext uri="{FF2B5EF4-FFF2-40B4-BE49-F238E27FC236}">
                <a16:creationId xmlns:a16="http://schemas.microsoft.com/office/drawing/2014/main" id="{ED194F17-93BB-8651-218D-A5292422F25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BCE7D4-E117-5383-2C2D-A087E5440C0C}"/>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140527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B3EA-4FFD-D795-7CB9-FC3D3D0C619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D5F00C-203F-9F8C-E94D-FA4E23FE1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9936B26-49C1-95C1-65D4-06783013E977}"/>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5" name="Footer Placeholder 4">
            <a:extLst>
              <a:ext uri="{FF2B5EF4-FFF2-40B4-BE49-F238E27FC236}">
                <a16:creationId xmlns:a16="http://schemas.microsoft.com/office/drawing/2014/main" id="{C78C4A8E-C786-F137-80C3-92DA6F497D3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BBCE17-FC8B-7F9A-AEA2-20D3E07C004C}"/>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314070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2994-03CE-BB10-F9B1-746FA310EC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4CEE051-C642-91C6-7CC1-859B336110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C40FA9-F95B-1C7D-181B-2C46B33AC0E8}"/>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5" name="Footer Placeholder 4">
            <a:extLst>
              <a:ext uri="{FF2B5EF4-FFF2-40B4-BE49-F238E27FC236}">
                <a16:creationId xmlns:a16="http://schemas.microsoft.com/office/drawing/2014/main" id="{3387298B-BCCB-FE59-57DA-E14428BB06A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4348925-E56D-CB94-209A-6AA82F874734}"/>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40283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D4DA-3263-4E5E-E2FE-F3F145D2D39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31F80D7-3E1A-097C-DC2E-8CFDD762C9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C831476-2EE5-EED7-D9C3-A641A1586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AC12A40-D1B0-0E3D-C2EC-027A7A1DF376}"/>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6" name="Footer Placeholder 5">
            <a:extLst>
              <a:ext uri="{FF2B5EF4-FFF2-40B4-BE49-F238E27FC236}">
                <a16:creationId xmlns:a16="http://schemas.microsoft.com/office/drawing/2014/main" id="{B570F291-D1D6-494C-C51F-4D51E4AC40C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4686E76-3102-8454-1560-2A524632E0F9}"/>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192066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2C1C-EC80-80C7-E154-E9BEEC278C3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95BCF62-3ECD-459D-6311-3E27784BE4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F64B7A-9FFA-BE40-A597-1D2C12F1B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5CD1B28-0D45-8A1A-5DAC-75B162CBE2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CB8DFD-0CAC-1D63-D1DB-B967E131B7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2BBD11F-B1B5-0F1E-F97A-62C1BE78C897}"/>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8" name="Footer Placeholder 7">
            <a:extLst>
              <a:ext uri="{FF2B5EF4-FFF2-40B4-BE49-F238E27FC236}">
                <a16:creationId xmlns:a16="http://schemas.microsoft.com/office/drawing/2014/main" id="{C0C8397A-0F37-D4E3-96AB-66A6F2F87EF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5E3BBD3-16FC-9FD9-E7E9-76C3A0F8380C}"/>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188970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7F77-542A-CFB6-D393-939B7F44BD1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EDCA0E5-C40F-E336-6554-5E58975D755D}"/>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4" name="Footer Placeholder 3">
            <a:extLst>
              <a:ext uri="{FF2B5EF4-FFF2-40B4-BE49-F238E27FC236}">
                <a16:creationId xmlns:a16="http://schemas.microsoft.com/office/drawing/2014/main" id="{6094DF76-8C0C-DD5C-BEDB-B0FC7EE3C34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851909-626A-7A66-D51E-BA2A75DB87B6}"/>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390226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3DEF6-9690-38F8-4BAE-D7C68238A0B1}"/>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3" name="Footer Placeholder 2">
            <a:extLst>
              <a:ext uri="{FF2B5EF4-FFF2-40B4-BE49-F238E27FC236}">
                <a16:creationId xmlns:a16="http://schemas.microsoft.com/office/drawing/2014/main" id="{DDF94E25-360F-868F-788F-EF4CB42318F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09F6D51-394E-CCC0-BCE4-F880FAF9B763}"/>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356638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37F1-65DF-872B-3E0A-C2B6D8A50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8F691A0-1DE9-37A0-4D28-F1C019B9F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C131510-C7EE-6FA7-C03F-850765FA3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6F81B-1F6B-847E-3EB3-A9FA0912B288}"/>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6" name="Footer Placeholder 5">
            <a:extLst>
              <a:ext uri="{FF2B5EF4-FFF2-40B4-BE49-F238E27FC236}">
                <a16:creationId xmlns:a16="http://schemas.microsoft.com/office/drawing/2014/main" id="{0E2C084B-30D4-73F6-0E00-DA1DE1CC7A7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0C2D13D-5158-20D3-5581-61DF392F2405}"/>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32754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98A7-4E5C-2D8B-AB02-A5BF45A9E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9BAB29E-C230-E1B2-C2F3-34C8C74E3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FBE12F5-D4EF-0C24-DF17-DEB12B0CC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47AD75-E464-DEDC-18A9-CC3EF58801E0}"/>
              </a:ext>
            </a:extLst>
          </p:cNvPr>
          <p:cNvSpPr>
            <a:spLocks noGrp="1"/>
          </p:cNvSpPr>
          <p:nvPr>
            <p:ph type="dt" sz="half" idx="10"/>
          </p:nvPr>
        </p:nvSpPr>
        <p:spPr/>
        <p:txBody>
          <a:bodyPr/>
          <a:lstStyle/>
          <a:p>
            <a:fld id="{3A6A2977-63A6-497E-9139-B697AA4A989C}" type="datetimeFigureOut">
              <a:rPr lang="en-AU" smtClean="0"/>
              <a:t>1/09/2025</a:t>
            </a:fld>
            <a:endParaRPr lang="en-AU"/>
          </a:p>
        </p:txBody>
      </p:sp>
      <p:sp>
        <p:nvSpPr>
          <p:cNvPr id="6" name="Footer Placeholder 5">
            <a:extLst>
              <a:ext uri="{FF2B5EF4-FFF2-40B4-BE49-F238E27FC236}">
                <a16:creationId xmlns:a16="http://schemas.microsoft.com/office/drawing/2014/main" id="{5266FEDB-3842-106D-268A-40F952F3A5D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371B7AB-6D44-FD14-2347-69AE0FFF0251}"/>
              </a:ext>
            </a:extLst>
          </p:cNvPr>
          <p:cNvSpPr>
            <a:spLocks noGrp="1"/>
          </p:cNvSpPr>
          <p:nvPr>
            <p:ph type="sldNum" sz="quarter" idx="12"/>
          </p:nvPr>
        </p:nvSpPr>
        <p:spPr/>
        <p:txBody>
          <a:bodyPr/>
          <a:lstStyle/>
          <a:p>
            <a:fld id="{0E92A985-8EBA-43FA-8551-0AF6DF313F8F}" type="slidenum">
              <a:rPr lang="en-AU" smtClean="0"/>
              <a:t>‹#›</a:t>
            </a:fld>
            <a:endParaRPr lang="en-AU"/>
          </a:p>
        </p:txBody>
      </p:sp>
    </p:spTree>
    <p:extLst>
      <p:ext uri="{BB962C8B-B14F-4D97-AF65-F5344CB8AC3E}">
        <p14:creationId xmlns:p14="http://schemas.microsoft.com/office/powerpoint/2010/main" val="183207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BC9BC-C26B-CB98-3662-1B4E572C1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FE163F5-3077-E6AA-6756-CF1E98D2D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B3BFD8-82AA-3FF0-F4F1-9F9F2897B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6A2977-63A6-497E-9139-B697AA4A989C}" type="datetimeFigureOut">
              <a:rPr lang="en-AU" smtClean="0"/>
              <a:t>1/09/2025</a:t>
            </a:fld>
            <a:endParaRPr lang="en-AU"/>
          </a:p>
        </p:txBody>
      </p:sp>
      <p:sp>
        <p:nvSpPr>
          <p:cNvPr id="5" name="Footer Placeholder 4">
            <a:extLst>
              <a:ext uri="{FF2B5EF4-FFF2-40B4-BE49-F238E27FC236}">
                <a16:creationId xmlns:a16="http://schemas.microsoft.com/office/drawing/2014/main" id="{80CC27E5-B51C-ADCB-D69A-12E8DA8BA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7912568-6DE1-6843-5BC9-E2FEC6811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92A985-8EBA-43FA-8551-0AF6DF313F8F}" type="slidenum">
              <a:rPr lang="en-AU" smtClean="0"/>
              <a:t>‹#›</a:t>
            </a:fld>
            <a:endParaRPr lang="en-AU"/>
          </a:p>
        </p:txBody>
      </p:sp>
    </p:spTree>
    <p:extLst>
      <p:ext uri="{BB962C8B-B14F-4D97-AF65-F5344CB8AC3E}">
        <p14:creationId xmlns:p14="http://schemas.microsoft.com/office/powerpoint/2010/main" val="36274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7ECDC2-B79A-1666-BB4A-B7D4391FA0FF}"/>
              </a:ext>
            </a:extLst>
          </p:cNvPr>
          <p:cNvSpPr txBox="1"/>
          <p:nvPr/>
        </p:nvSpPr>
        <p:spPr>
          <a:xfrm>
            <a:off x="3060916" y="2878400"/>
            <a:ext cx="6096000" cy="1101199"/>
          </a:xfrm>
          <a:prstGeom prst="rect">
            <a:avLst/>
          </a:prstGeom>
          <a:noFill/>
        </p:spPr>
        <p:txBody>
          <a:bodyPr wrap="square">
            <a:spAutoFit/>
          </a:bodyPr>
          <a:lstStyle/>
          <a:p>
            <a:pPr algn="ctr">
              <a:lnSpc>
                <a:spcPct val="107000"/>
              </a:lnSpc>
              <a:spcAft>
                <a:spcPts val="800"/>
              </a:spcAft>
              <a:buNone/>
            </a:pPr>
            <a:r>
              <a:rPr lang="en-AU" sz="2800" kern="100" dirty="0">
                <a:effectLst/>
                <a:latin typeface="Aptos" panose="020B0004020202020204" pitchFamily="34" charset="0"/>
                <a:ea typeface="Aptos" panose="020B0004020202020204" pitchFamily="34" charset="0"/>
                <a:cs typeface="Cordia New" panose="020B0304020202020204" pitchFamily="34" charset="-34"/>
              </a:rPr>
              <a:t>Configured for Grace</a:t>
            </a:r>
          </a:p>
          <a:p>
            <a:pPr algn="ctr">
              <a:lnSpc>
                <a:spcPct val="107000"/>
              </a:lnSpc>
              <a:spcAft>
                <a:spcPts val="800"/>
              </a:spcAft>
              <a:buNone/>
            </a:pPr>
            <a:r>
              <a:rPr lang="en-AU" sz="2800" kern="100" dirty="0">
                <a:effectLst/>
                <a:latin typeface="Aptos" panose="020B0004020202020204" pitchFamily="34" charset="0"/>
                <a:ea typeface="Aptos" panose="020B0004020202020204" pitchFamily="34" charset="0"/>
                <a:cs typeface="Cordia New" panose="020B0304020202020204" pitchFamily="34" charset="-34"/>
              </a:rPr>
              <a:t>An Alcohol Recovery Conversation</a:t>
            </a:r>
          </a:p>
        </p:txBody>
      </p:sp>
      <p:sp>
        <p:nvSpPr>
          <p:cNvPr id="6" name="TextBox 5">
            <a:extLst>
              <a:ext uri="{FF2B5EF4-FFF2-40B4-BE49-F238E27FC236}">
                <a16:creationId xmlns:a16="http://schemas.microsoft.com/office/drawing/2014/main" id="{6B88169E-42F4-998B-D485-BDB6B98E53DC}"/>
              </a:ext>
            </a:extLst>
          </p:cNvPr>
          <p:cNvSpPr txBox="1"/>
          <p:nvPr/>
        </p:nvSpPr>
        <p:spPr>
          <a:xfrm>
            <a:off x="652007" y="4751595"/>
            <a:ext cx="8829298" cy="1274195"/>
          </a:xfrm>
          <a:prstGeom prst="rect">
            <a:avLst/>
          </a:prstGeom>
          <a:noFill/>
        </p:spPr>
        <p:txBody>
          <a:bodyPr wrap="square">
            <a:spAutoFit/>
          </a:bodyPr>
          <a:lstStyle/>
          <a:p>
            <a:pPr algn="ctr">
              <a:lnSpc>
                <a:spcPct val="107000"/>
              </a:lnSpc>
              <a:spcAft>
                <a:spcPts val="800"/>
              </a:spcAft>
              <a:buNone/>
            </a:pPr>
            <a:r>
              <a:rPr lang="en-AU" sz="2000" i="1" kern="100" dirty="0">
                <a:effectLst/>
                <a:latin typeface="Aptos" panose="020B0004020202020204" pitchFamily="34" charset="0"/>
                <a:ea typeface="Aptos" panose="020B0004020202020204" pitchFamily="34" charset="0"/>
                <a:cs typeface="Cordia New" panose="020B0304020202020204" pitchFamily="34" charset="-34"/>
              </a:rPr>
              <a:t>Thank you to both Lions Clubs for inviting me.</a:t>
            </a:r>
          </a:p>
          <a:p>
            <a:pPr algn="ctr">
              <a:lnSpc>
                <a:spcPct val="107000"/>
              </a:lnSpc>
              <a:spcAft>
                <a:spcPts val="800"/>
              </a:spcAft>
              <a:buNone/>
            </a:pPr>
            <a:r>
              <a:rPr lang="en-AU" sz="2000" i="1" kern="100" dirty="0">
                <a:effectLst/>
                <a:latin typeface="Aptos" panose="020B0004020202020204" pitchFamily="34" charset="0"/>
                <a:ea typeface="Aptos" panose="020B0004020202020204" pitchFamily="34" charset="0"/>
                <a:cs typeface="Cordia New" panose="020B0304020202020204" pitchFamily="34" charset="-34"/>
              </a:rPr>
              <a:t>I’m not here with a script—I’m here with a lived story. </a:t>
            </a:r>
          </a:p>
          <a:p>
            <a:pPr algn="ctr">
              <a:lnSpc>
                <a:spcPct val="107000"/>
              </a:lnSpc>
              <a:spcAft>
                <a:spcPts val="800"/>
              </a:spcAft>
              <a:buNone/>
            </a:pPr>
            <a:r>
              <a:rPr lang="en-AU" sz="2000" i="1" dirty="0"/>
              <a:t>This is not a lecture. It’s a conversation about truth, trust, and transformation</a:t>
            </a:r>
            <a:endParaRPr lang="en-AU" sz="2000" i="1" kern="100" dirty="0">
              <a:effectLst/>
              <a:latin typeface="Aptos" panose="020B0004020202020204" pitchFamily="34" charset="0"/>
              <a:ea typeface="Aptos" panose="020B0004020202020204" pitchFamily="34" charset="0"/>
              <a:cs typeface="Cordia New" panose="020B0304020202020204" pitchFamily="34" charset="-34"/>
            </a:endParaRPr>
          </a:p>
        </p:txBody>
      </p:sp>
      <p:pic>
        <p:nvPicPr>
          <p:cNvPr id="8" name="Picture 7" descr="A black and white logo with a celtic cross&#10;&#10;AI-generated content may be incorrect.">
            <a:extLst>
              <a:ext uri="{FF2B5EF4-FFF2-40B4-BE49-F238E27FC236}">
                <a16:creationId xmlns:a16="http://schemas.microsoft.com/office/drawing/2014/main" id="{976F44A3-A05D-372B-D9D8-952B5DC68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916" y="332293"/>
            <a:ext cx="5384643" cy="2395353"/>
          </a:xfrm>
          <a:prstGeom prst="rect">
            <a:avLst/>
          </a:prstGeom>
        </p:spPr>
      </p:pic>
      <p:pic>
        <p:nvPicPr>
          <p:cNvPr id="12" name="Picture 11" descr="A blue and yellow logo with lions heads and a letter&#10;&#10;AI-generated content may be incorrect.">
            <a:extLst>
              <a:ext uri="{FF2B5EF4-FFF2-40B4-BE49-F238E27FC236}">
                <a16:creationId xmlns:a16="http://schemas.microsoft.com/office/drawing/2014/main" id="{01C42889-804E-450A-2437-E8EB25E1D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832" y="4110128"/>
            <a:ext cx="2557130" cy="2557130"/>
          </a:xfrm>
          <a:prstGeom prst="rect">
            <a:avLst/>
          </a:prstGeom>
        </p:spPr>
      </p:pic>
    </p:spTree>
    <p:extLst>
      <p:ext uri="{BB962C8B-B14F-4D97-AF65-F5344CB8AC3E}">
        <p14:creationId xmlns:p14="http://schemas.microsoft.com/office/powerpoint/2010/main" val="61457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43DDD6D-FF54-F2F0-0589-C2988F8A839E}"/>
              </a:ext>
            </a:extLst>
          </p:cNvPr>
          <p:cNvSpPr txBox="1"/>
          <p:nvPr/>
        </p:nvSpPr>
        <p:spPr>
          <a:xfrm>
            <a:off x="842280" y="5527481"/>
            <a:ext cx="10416735" cy="971292"/>
          </a:xfrm>
          <a:prstGeom prst="rect">
            <a:avLst/>
          </a:prstGeom>
          <a:noFill/>
        </p:spPr>
        <p:txBody>
          <a:bodyPr wrap="square">
            <a:spAutoFit/>
          </a:bodyPr>
          <a:lstStyle/>
          <a:p>
            <a:pPr lvl="0">
              <a:lnSpc>
                <a:spcPct val="107000"/>
              </a:lnSpc>
              <a:spcAft>
                <a:spcPts val="800"/>
              </a:spcAft>
              <a:buSzPts val="1000"/>
              <a:tabLst>
                <a:tab pos="457200" algn="l"/>
              </a:tabLst>
            </a:pPr>
            <a:r>
              <a:rPr lang="en-AU" sz="1800" i="1" kern="100" dirty="0">
                <a:effectLst/>
                <a:latin typeface="Aptos" panose="020B0004020202020204" pitchFamily="34" charset="0"/>
                <a:ea typeface="Aptos" panose="020B0004020202020204" pitchFamily="34" charset="0"/>
                <a:cs typeface="Cordia New" panose="020B0304020202020204" pitchFamily="34" charset="-34"/>
              </a:rPr>
              <a:t>Tasmania men and women, 18-85yo, ER doctors, nurses, disability support, concreters, builders, earthmoving, fabricators, industrial chemist, famers, ex-soldiers, electricians, painters, hairdressers, public servants financial advisers, consultants, lawyers, teachers, business owners and  retirees</a:t>
            </a:r>
          </a:p>
        </p:txBody>
      </p:sp>
      <p:pic>
        <p:nvPicPr>
          <p:cNvPr id="9" name="Picture 8" descr="A person sitting on the ground next to another person&#10;&#10;AI-generated content may be incorrect.">
            <a:extLst>
              <a:ext uri="{FF2B5EF4-FFF2-40B4-BE49-F238E27FC236}">
                <a16:creationId xmlns:a16="http://schemas.microsoft.com/office/drawing/2014/main" id="{84FAD06E-6F69-84C9-3CE3-05DBA78B0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678" y="453557"/>
            <a:ext cx="4836289" cy="4836289"/>
          </a:xfrm>
          <a:prstGeom prst="rect">
            <a:avLst/>
          </a:prstGeom>
        </p:spPr>
      </p:pic>
      <p:graphicFrame>
        <p:nvGraphicFramePr>
          <p:cNvPr id="11" name="TextBox 4">
            <a:extLst>
              <a:ext uri="{FF2B5EF4-FFF2-40B4-BE49-F238E27FC236}">
                <a16:creationId xmlns:a16="http://schemas.microsoft.com/office/drawing/2014/main" id="{BA808D29-3468-7E23-1E90-8A2463723803}"/>
              </a:ext>
            </a:extLst>
          </p:cNvPr>
          <p:cNvGraphicFramePr/>
          <p:nvPr>
            <p:extLst>
              <p:ext uri="{D42A27DB-BD31-4B8C-83A1-F6EECF244321}">
                <p14:modId xmlns:p14="http://schemas.microsoft.com/office/powerpoint/2010/main" val="2732601032"/>
              </p:ext>
            </p:extLst>
          </p:nvPr>
        </p:nvGraphicFramePr>
        <p:xfrm>
          <a:off x="474043" y="359227"/>
          <a:ext cx="5747296" cy="4930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516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A2987-C671-4E24-45F0-2B9A616393D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FBD37DF-F192-6FD0-3EC9-C2CD38B55FE4}"/>
              </a:ext>
            </a:extLst>
          </p:cNvPr>
          <p:cNvSpPr txBox="1"/>
          <p:nvPr/>
        </p:nvSpPr>
        <p:spPr>
          <a:xfrm>
            <a:off x="750131" y="5763657"/>
            <a:ext cx="10416735" cy="855619"/>
          </a:xfrm>
          <a:prstGeom prst="rect">
            <a:avLst/>
          </a:prstGeom>
          <a:noFill/>
        </p:spPr>
        <p:txBody>
          <a:bodyPr wrap="square">
            <a:spAutoFit/>
          </a:bodyPr>
          <a:lstStyle/>
          <a:p>
            <a:pPr lvl="0">
              <a:lnSpc>
                <a:spcPct val="107000"/>
              </a:lnSpc>
              <a:spcAft>
                <a:spcPts val="800"/>
              </a:spcAft>
              <a:buSzPts val="1000"/>
              <a:tabLst>
                <a:tab pos="457200" algn="l"/>
              </a:tabLst>
            </a:pPr>
            <a:r>
              <a:rPr lang="en-AU" sz="3000" i="1" kern="100" dirty="0">
                <a:effectLst/>
                <a:latin typeface="Aptos" panose="020B0004020202020204" pitchFamily="34" charset="0"/>
                <a:ea typeface="Aptos" panose="020B0004020202020204" pitchFamily="34" charset="0"/>
                <a:cs typeface="Cordia New" panose="020B0304020202020204" pitchFamily="34" charset="-34"/>
              </a:rPr>
              <a:t>There is no magic pill </a:t>
            </a:r>
            <a:r>
              <a:rPr lang="en-AU" sz="4800" i="1" kern="100" dirty="0">
                <a:effectLst/>
                <a:latin typeface="Aptos" panose="020B0004020202020204" pitchFamily="34" charset="0"/>
                <a:ea typeface="Aptos" panose="020B0004020202020204" pitchFamily="34" charset="0"/>
                <a:cs typeface="Cordia New" panose="020B0304020202020204" pitchFamily="34" charset="-34"/>
              </a:rPr>
              <a:t>- The Fix is Spiritual</a:t>
            </a:r>
          </a:p>
        </p:txBody>
      </p:sp>
      <p:graphicFrame>
        <p:nvGraphicFramePr>
          <p:cNvPr id="11" name="TextBox 4">
            <a:extLst>
              <a:ext uri="{FF2B5EF4-FFF2-40B4-BE49-F238E27FC236}">
                <a16:creationId xmlns:a16="http://schemas.microsoft.com/office/drawing/2014/main" id="{C5DF992F-9DAF-A2BD-AE44-661D2B7490A1}"/>
              </a:ext>
            </a:extLst>
          </p:cNvPr>
          <p:cNvGraphicFramePr/>
          <p:nvPr/>
        </p:nvGraphicFramePr>
        <p:xfrm>
          <a:off x="474043" y="359227"/>
          <a:ext cx="5747296" cy="4930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erson sitting in a circle with a group of people around it&#10;&#10;AI-generated content may be incorrect.">
            <a:extLst>
              <a:ext uri="{FF2B5EF4-FFF2-40B4-BE49-F238E27FC236}">
                <a16:creationId xmlns:a16="http://schemas.microsoft.com/office/drawing/2014/main" id="{81E61DC9-B3EC-FFAC-927D-52338105BE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0926" y="474900"/>
            <a:ext cx="5167444" cy="5167444"/>
          </a:xfrm>
          <a:prstGeom prst="rect">
            <a:avLst/>
          </a:prstGeom>
        </p:spPr>
      </p:pic>
    </p:spTree>
    <p:extLst>
      <p:ext uri="{BB962C8B-B14F-4D97-AF65-F5344CB8AC3E}">
        <p14:creationId xmlns:p14="http://schemas.microsoft.com/office/powerpoint/2010/main" val="112006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C5B6C-ABF2-12CE-D157-25CE8822247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80EC201-2FEF-3CEB-5484-9A3D93EA31DF}"/>
              </a:ext>
            </a:extLst>
          </p:cNvPr>
          <p:cNvSpPr txBox="1"/>
          <p:nvPr/>
        </p:nvSpPr>
        <p:spPr>
          <a:xfrm>
            <a:off x="1664531" y="5761397"/>
            <a:ext cx="10416735" cy="855619"/>
          </a:xfrm>
          <a:prstGeom prst="rect">
            <a:avLst/>
          </a:prstGeom>
          <a:noFill/>
        </p:spPr>
        <p:txBody>
          <a:bodyPr wrap="square">
            <a:spAutoFit/>
          </a:bodyPr>
          <a:lstStyle/>
          <a:p>
            <a:pPr lvl="0">
              <a:lnSpc>
                <a:spcPct val="107000"/>
              </a:lnSpc>
              <a:spcAft>
                <a:spcPts val="800"/>
              </a:spcAft>
              <a:buSzPts val="1000"/>
              <a:tabLst>
                <a:tab pos="457200" algn="l"/>
              </a:tabLst>
            </a:pPr>
            <a:r>
              <a:rPr lang="en-AU" sz="4800" i="1" kern="100" dirty="0">
                <a:effectLst/>
                <a:latin typeface="Aptos" panose="020B0004020202020204" pitchFamily="34" charset="0"/>
                <a:ea typeface="Aptos" panose="020B0004020202020204" pitchFamily="34" charset="0"/>
                <a:cs typeface="Cordia New" panose="020B0304020202020204" pitchFamily="34" charset="-34"/>
              </a:rPr>
              <a:t>That why the </a:t>
            </a:r>
            <a:r>
              <a:rPr lang="en-AU" sz="4800" i="1" kern="100" dirty="0" err="1">
                <a:effectLst/>
                <a:latin typeface="Aptos" panose="020B0004020202020204" pitchFamily="34" charset="0"/>
                <a:ea typeface="Aptos" panose="020B0004020202020204" pitchFamily="34" charset="0"/>
                <a:cs typeface="Cordia New" panose="020B0304020202020204" pitchFamily="34" charset="-34"/>
              </a:rPr>
              <a:t>the</a:t>
            </a:r>
            <a:r>
              <a:rPr lang="en-AU" sz="4800" i="1" kern="100" dirty="0">
                <a:effectLst/>
                <a:latin typeface="Aptos" panose="020B0004020202020204" pitchFamily="34" charset="0"/>
                <a:ea typeface="Aptos" panose="020B0004020202020204" pitchFamily="34" charset="0"/>
                <a:cs typeface="Cordia New" panose="020B0304020202020204" pitchFamily="34" charset="-34"/>
              </a:rPr>
              <a:t> Fix is Spiritual</a:t>
            </a:r>
          </a:p>
        </p:txBody>
      </p:sp>
      <p:graphicFrame>
        <p:nvGraphicFramePr>
          <p:cNvPr id="11" name="TextBox 4">
            <a:extLst>
              <a:ext uri="{FF2B5EF4-FFF2-40B4-BE49-F238E27FC236}">
                <a16:creationId xmlns:a16="http://schemas.microsoft.com/office/drawing/2014/main" id="{45C7AB34-259F-264D-4683-91DEEE44F8EA}"/>
              </a:ext>
            </a:extLst>
          </p:cNvPr>
          <p:cNvGraphicFramePr/>
          <p:nvPr/>
        </p:nvGraphicFramePr>
        <p:xfrm>
          <a:off x="474043" y="359227"/>
          <a:ext cx="5747296" cy="4930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erson in a suit smiling&#10;&#10;AI-generated content may be incorrect.">
            <a:extLst>
              <a:ext uri="{FF2B5EF4-FFF2-40B4-BE49-F238E27FC236}">
                <a16:creationId xmlns:a16="http://schemas.microsoft.com/office/drawing/2014/main" id="{36D3BFEA-190D-49B4-D58B-924A810841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7778" y="482009"/>
            <a:ext cx="4990214" cy="4990214"/>
          </a:xfrm>
          <a:prstGeom prst="rect">
            <a:avLst/>
          </a:prstGeom>
        </p:spPr>
      </p:pic>
    </p:spTree>
    <p:extLst>
      <p:ext uri="{BB962C8B-B14F-4D97-AF65-F5344CB8AC3E}">
        <p14:creationId xmlns:p14="http://schemas.microsoft.com/office/powerpoint/2010/main" val="403721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B4CB-F9FB-E859-2C8A-F2B68CBE4C3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B0EB7AF-5DB3-D4AD-64E2-F5CA16601783}"/>
              </a:ext>
            </a:extLst>
          </p:cNvPr>
          <p:cNvSpPr txBox="1"/>
          <p:nvPr/>
        </p:nvSpPr>
        <p:spPr>
          <a:xfrm>
            <a:off x="614008" y="6203191"/>
            <a:ext cx="11043683" cy="378565"/>
          </a:xfrm>
          <a:prstGeom prst="rect">
            <a:avLst/>
          </a:prstGeom>
          <a:noFill/>
        </p:spPr>
        <p:txBody>
          <a:bodyPr wrap="square">
            <a:spAutoFit/>
          </a:bodyPr>
          <a:lstStyle/>
          <a:p>
            <a:pPr lvl="0" algn="r">
              <a:lnSpc>
                <a:spcPct val="107000"/>
              </a:lnSpc>
              <a:spcAft>
                <a:spcPts val="800"/>
              </a:spcAft>
              <a:buSzPts val="1000"/>
              <a:tabLst>
                <a:tab pos="457200" algn="l"/>
              </a:tabLst>
            </a:pPr>
            <a:r>
              <a:rPr lang="en-AU" i="1" kern="100" dirty="0">
                <a:effectLst/>
                <a:latin typeface="Aptos" panose="020B0004020202020204" pitchFamily="34" charset="0"/>
                <a:ea typeface="Aptos" panose="020B0004020202020204" pitchFamily="34" charset="0"/>
                <a:cs typeface="Cordia New" panose="020B0304020202020204" pitchFamily="34" charset="-34"/>
              </a:rPr>
              <a:t>You don’t have to diagnose. You just need to earn the trust of someone who needs help – they will self- diagnose</a:t>
            </a:r>
          </a:p>
        </p:txBody>
      </p:sp>
      <p:graphicFrame>
        <p:nvGraphicFramePr>
          <p:cNvPr id="11" name="TextBox 4">
            <a:extLst>
              <a:ext uri="{FF2B5EF4-FFF2-40B4-BE49-F238E27FC236}">
                <a16:creationId xmlns:a16="http://schemas.microsoft.com/office/drawing/2014/main" id="{A9A27FD0-AE91-2119-202D-A744F0F8928A}"/>
              </a:ext>
            </a:extLst>
          </p:cNvPr>
          <p:cNvGraphicFramePr/>
          <p:nvPr/>
        </p:nvGraphicFramePr>
        <p:xfrm>
          <a:off x="614008" y="395513"/>
          <a:ext cx="5747296" cy="5509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B34F282-D216-5FE5-8B5C-10AD4E53BF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5188" y="395513"/>
            <a:ext cx="5339963" cy="5339963"/>
          </a:xfrm>
          <a:prstGeom prst="rect">
            <a:avLst/>
          </a:prstGeom>
        </p:spPr>
      </p:pic>
    </p:spTree>
    <p:extLst>
      <p:ext uri="{BB962C8B-B14F-4D97-AF65-F5344CB8AC3E}">
        <p14:creationId xmlns:p14="http://schemas.microsoft.com/office/powerpoint/2010/main" val="88536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C661B-64D1-74A6-7559-F2238ACF36C6}"/>
            </a:ext>
          </a:extLst>
        </p:cNvPr>
        <p:cNvGrpSpPr/>
        <p:nvPr/>
      </p:nvGrpSpPr>
      <p:grpSpPr>
        <a:xfrm>
          <a:off x="0" y="0"/>
          <a:ext cx="0" cy="0"/>
          <a:chOff x="0" y="0"/>
          <a:chExt cx="0" cy="0"/>
        </a:xfrm>
      </p:grpSpPr>
      <p:graphicFrame>
        <p:nvGraphicFramePr>
          <p:cNvPr id="11" name="TextBox 4">
            <a:extLst>
              <a:ext uri="{FF2B5EF4-FFF2-40B4-BE49-F238E27FC236}">
                <a16:creationId xmlns:a16="http://schemas.microsoft.com/office/drawing/2014/main" id="{6690B993-E084-7323-031B-9D422BCAF3AA}"/>
              </a:ext>
            </a:extLst>
          </p:cNvPr>
          <p:cNvGraphicFramePr/>
          <p:nvPr>
            <p:extLst>
              <p:ext uri="{D42A27DB-BD31-4B8C-83A1-F6EECF244321}">
                <p14:modId xmlns:p14="http://schemas.microsoft.com/office/powerpoint/2010/main" val="754883145"/>
              </p:ext>
            </p:extLst>
          </p:nvPr>
        </p:nvGraphicFramePr>
        <p:xfrm>
          <a:off x="614008" y="395513"/>
          <a:ext cx="5747296" cy="5509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erson sitting at a desk writing on papers&#10;&#10;AI-generated content may be incorrect.">
            <a:extLst>
              <a:ext uri="{FF2B5EF4-FFF2-40B4-BE49-F238E27FC236}">
                <a16:creationId xmlns:a16="http://schemas.microsoft.com/office/drawing/2014/main" id="{8D514ADD-F876-8270-89B4-2657D8BED1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1820" y="461174"/>
            <a:ext cx="5573865" cy="5573865"/>
          </a:xfrm>
          <a:prstGeom prst="rect">
            <a:avLst/>
          </a:prstGeom>
        </p:spPr>
      </p:pic>
      <p:sp>
        <p:nvSpPr>
          <p:cNvPr id="8" name="TextBox 7">
            <a:extLst>
              <a:ext uri="{FF2B5EF4-FFF2-40B4-BE49-F238E27FC236}">
                <a16:creationId xmlns:a16="http://schemas.microsoft.com/office/drawing/2014/main" id="{09E6118D-B177-4EA4-D317-8C23DAA54970}"/>
              </a:ext>
            </a:extLst>
          </p:cNvPr>
          <p:cNvSpPr txBox="1"/>
          <p:nvPr/>
        </p:nvSpPr>
        <p:spPr>
          <a:xfrm>
            <a:off x="614008" y="5165950"/>
            <a:ext cx="5483118" cy="1477328"/>
          </a:xfrm>
          <a:prstGeom prst="rect">
            <a:avLst/>
          </a:prstGeom>
          <a:noFill/>
        </p:spPr>
        <p:txBody>
          <a:bodyPr wrap="square">
            <a:spAutoFit/>
          </a:bodyPr>
          <a:lstStyle/>
          <a:p>
            <a:r>
              <a:rPr lang="en-AU" dirty="0">
                <a:solidFill>
                  <a:srgbClr val="424242"/>
                </a:solidFill>
                <a:latin typeface="Segoe Sans"/>
              </a:rPr>
              <a:t>I’ve met three Johnnies in my life—Johnny Walker, Johnny Cashed Up, and Johnny Illinois. One numbed me. One masked me. One reminded me that grace is quiet, and healing begins when we stop performing and start listening</a:t>
            </a:r>
            <a:endParaRPr lang="en-AU" dirty="0"/>
          </a:p>
        </p:txBody>
      </p:sp>
    </p:spTree>
    <p:extLst>
      <p:ext uri="{BB962C8B-B14F-4D97-AF65-F5344CB8AC3E}">
        <p14:creationId xmlns:p14="http://schemas.microsoft.com/office/powerpoint/2010/main" val="365764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38104-BFE1-BF13-8F45-323EEDA2B69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9545551-DF66-7729-079B-E25581560691}"/>
              </a:ext>
            </a:extLst>
          </p:cNvPr>
          <p:cNvSpPr txBox="1"/>
          <p:nvPr/>
        </p:nvSpPr>
        <p:spPr>
          <a:xfrm>
            <a:off x="-612251" y="5973863"/>
            <a:ext cx="12308619" cy="696601"/>
          </a:xfrm>
          <a:prstGeom prst="rect">
            <a:avLst/>
          </a:prstGeom>
          <a:noFill/>
        </p:spPr>
        <p:txBody>
          <a:bodyPr wrap="square">
            <a:spAutoFit/>
          </a:bodyPr>
          <a:lstStyle/>
          <a:p>
            <a:pPr lvl="0" algn="r">
              <a:lnSpc>
                <a:spcPct val="107000"/>
              </a:lnSpc>
              <a:spcAft>
                <a:spcPts val="800"/>
              </a:spcAft>
              <a:buSzPts val="1000"/>
              <a:tabLst>
                <a:tab pos="457200" algn="l"/>
              </a:tabLst>
            </a:pPr>
            <a:r>
              <a:rPr lang="en-AU" sz="3800" i="1" kern="100" dirty="0">
                <a:effectLst/>
                <a:latin typeface="Aptos" panose="020B0004020202020204" pitchFamily="34" charset="0"/>
                <a:ea typeface="Aptos" panose="020B0004020202020204" pitchFamily="34" charset="0"/>
                <a:cs typeface="Cordia New" panose="020B0304020202020204" pitchFamily="34" charset="-34"/>
              </a:rPr>
              <a:t>Refer – </a:t>
            </a:r>
            <a:r>
              <a:rPr lang="en-AU" sz="3800" i="1" kern="100" dirty="0">
                <a:latin typeface="Aptos" panose="020B0004020202020204" pitchFamily="34" charset="0"/>
                <a:ea typeface="Aptos" panose="020B0004020202020204" pitchFamily="34" charset="0"/>
                <a:cs typeface="Cordia New" panose="020B0304020202020204" pitchFamily="34" charset="-34"/>
              </a:rPr>
              <a:t>Recovery is not a journey you can walk alone</a:t>
            </a:r>
            <a:endParaRPr lang="en-AU" sz="3800" i="1" kern="100" dirty="0">
              <a:effectLst/>
              <a:latin typeface="Aptos" panose="020B0004020202020204" pitchFamily="34" charset="0"/>
              <a:ea typeface="Aptos" panose="020B0004020202020204" pitchFamily="34" charset="0"/>
              <a:cs typeface="Cordia New" panose="020B0304020202020204" pitchFamily="34" charset="-34"/>
            </a:endParaRPr>
          </a:p>
        </p:txBody>
      </p:sp>
      <p:graphicFrame>
        <p:nvGraphicFramePr>
          <p:cNvPr id="11" name="TextBox 4">
            <a:extLst>
              <a:ext uri="{FF2B5EF4-FFF2-40B4-BE49-F238E27FC236}">
                <a16:creationId xmlns:a16="http://schemas.microsoft.com/office/drawing/2014/main" id="{DCD05534-A772-15BC-8E04-16B9154D137E}"/>
              </a:ext>
            </a:extLst>
          </p:cNvPr>
          <p:cNvGraphicFramePr/>
          <p:nvPr/>
        </p:nvGraphicFramePr>
        <p:xfrm>
          <a:off x="614008" y="395513"/>
          <a:ext cx="5747296" cy="4930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erson sitting in a chair&#10;&#10;AI-generated content may be incorrect.">
            <a:extLst>
              <a:ext uri="{FF2B5EF4-FFF2-40B4-BE49-F238E27FC236}">
                <a16:creationId xmlns:a16="http://schemas.microsoft.com/office/drawing/2014/main" id="{EA6EDA7C-CE2D-C934-9B8F-08D150BFDA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8516" y="535836"/>
            <a:ext cx="5368778" cy="5368778"/>
          </a:xfrm>
          <a:prstGeom prst="rect">
            <a:avLst/>
          </a:prstGeom>
        </p:spPr>
      </p:pic>
    </p:spTree>
    <p:extLst>
      <p:ext uri="{BB962C8B-B14F-4D97-AF65-F5344CB8AC3E}">
        <p14:creationId xmlns:p14="http://schemas.microsoft.com/office/powerpoint/2010/main" val="402502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7F3CC-B1BA-BE02-B330-F5E7BD53202C}"/>
            </a:ext>
          </a:extLst>
        </p:cNvPr>
        <p:cNvGrpSpPr/>
        <p:nvPr/>
      </p:nvGrpSpPr>
      <p:grpSpPr>
        <a:xfrm>
          <a:off x="0" y="0"/>
          <a:ext cx="0" cy="0"/>
          <a:chOff x="0" y="0"/>
          <a:chExt cx="0" cy="0"/>
        </a:xfrm>
      </p:grpSpPr>
      <p:graphicFrame>
        <p:nvGraphicFramePr>
          <p:cNvPr id="11" name="TextBox 4">
            <a:extLst>
              <a:ext uri="{FF2B5EF4-FFF2-40B4-BE49-F238E27FC236}">
                <a16:creationId xmlns:a16="http://schemas.microsoft.com/office/drawing/2014/main" id="{869F8294-4813-2EFE-FCBC-4C07306E2439}"/>
              </a:ext>
            </a:extLst>
          </p:cNvPr>
          <p:cNvGraphicFramePr/>
          <p:nvPr/>
        </p:nvGraphicFramePr>
        <p:xfrm>
          <a:off x="614008" y="395513"/>
          <a:ext cx="5747296" cy="5509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E0AACF4-D59D-3743-9577-1B64737CF818}"/>
              </a:ext>
            </a:extLst>
          </p:cNvPr>
          <p:cNvSpPr txBox="1"/>
          <p:nvPr/>
        </p:nvSpPr>
        <p:spPr>
          <a:xfrm>
            <a:off x="1747553" y="5973863"/>
            <a:ext cx="6683086" cy="696601"/>
          </a:xfrm>
          <a:prstGeom prst="rect">
            <a:avLst/>
          </a:prstGeom>
          <a:noFill/>
        </p:spPr>
        <p:txBody>
          <a:bodyPr wrap="square">
            <a:spAutoFit/>
          </a:bodyPr>
          <a:lstStyle/>
          <a:p>
            <a:pPr lvl="0" algn="r">
              <a:lnSpc>
                <a:spcPct val="107000"/>
              </a:lnSpc>
              <a:spcAft>
                <a:spcPts val="800"/>
              </a:spcAft>
              <a:buSzPts val="1000"/>
              <a:tabLst>
                <a:tab pos="457200" algn="l"/>
              </a:tabLst>
            </a:pPr>
            <a:r>
              <a:rPr lang="en-AU" sz="3800" i="1" kern="100" dirty="0">
                <a:effectLst/>
                <a:latin typeface="Aptos" panose="020B0004020202020204" pitchFamily="34" charset="0"/>
                <a:ea typeface="Aptos" panose="020B0004020202020204" pitchFamily="34" charset="0"/>
                <a:cs typeface="Cordia New" panose="020B0304020202020204" pitchFamily="34" charset="-34"/>
              </a:rPr>
              <a:t>Lots of Questions Please!</a:t>
            </a:r>
          </a:p>
        </p:txBody>
      </p:sp>
      <p:pic>
        <p:nvPicPr>
          <p:cNvPr id="5" name="Picture 4" descr="A cartoon of a person in a city&#10;&#10;AI-generated content may be incorrect.">
            <a:extLst>
              <a:ext uri="{FF2B5EF4-FFF2-40B4-BE49-F238E27FC236}">
                <a16:creationId xmlns:a16="http://schemas.microsoft.com/office/drawing/2014/main" id="{4E7C95A9-9A4B-4923-0EE5-71D6B4B294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2896" y="477079"/>
            <a:ext cx="5196840" cy="5196840"/>
          </a:xfrm>
          <a:prstGeom prst="rect">
            <a:avLst/>
          </a:prstGeom>
        </p:spPr>
      </p:pic>
    </p:spTree>
    <p:extLst>
      <p:ext uri="{BB962C8B-B14F-4D97-AF65-F5344CB8AC3E}">
        <p14:creationId xmlns:p14="http://schemas.microsoft.com/office/powerpoint/2010/main" val="2105287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TotalTime>
  <Words>481</Words>
  <Application>Microsoft Office PowerPoint</Application>
  <PresentationFormat>Widescreen</PresentationFormat>
  <Paragraphs>65</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Segoe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Bresnehan</dc:creator>
  <cp:lastModifiedBy>Jason Bresnehan</cp:lastModifiedBy>
  <cp:revision>4</cp:revision>
  <dcterms:created xsi:type="dcterms:W3CDTF">2025-08-04T12:37:42Z</dcterms:created>
  <dcterms:modified xsi:type="dcterms:W3CDTF">2025-09-01T01:41:24Z</dcterms:modified>
</cp:coreProperties>
</file>