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1.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37" r:id="rId2"/>
    <p:sldMasterId id="2147483741" r:id="rId3"/>
    <p:sldMasterId id="2147483745" r:id="rId4"/>
    <p:sldMasterId id="2147483749" r:id="rId5"/>
    <p:sldMasterId id="2147483753" r:id="rId6"/>
    <p:sldMasterId id="2147483757" r:id="rId7"/>
    <p:sldMasterId id="2147483761" r:id="rId8"/>
    <p:sldMasterId id="2147483765" r:id="rId9"/>
    <p:sldMasterId id="2147483769" r:id="rId10"/>
    <p:sldMasterId id="2147483773" r:id="rId11"/>
    <p:sldMasterId id="2147483777" r:id="rId12"/>
    <p:sldMasterId id="2147483781" r:id="rId13"/>
    <p:sldMasterId id="2147483785" r:id="rId14"/>
    <p:sldMasterId id="2147483789" r:id="rId15"/>
    <p:sldMasterId id="2147483793" r:id="rId16"/>
    <p:sldMasterId id="2147483797" r:id="rId17"/>
    <p:sldMasterId id="2147483801" r:id="rId18"/>
    <p:sldMasterId id="2147483805" r:id="rId19"/>
    <p:sldMasterId id="2147483809" r:id="rId20"/>
    <p:sldMasterId id="2147483813" r:id="rId21"/>
    <p:sldMasterId id="2147483817" r:id="rId22"/>
    <p:sldMasterId id="2147483821" r:id="rId23"/>
    <p:sldMasterId id="2147483825" r:id="rId24"/>
    <p:sldMasterId id="2147483829" r:id="rId25"/>
    <p:sldMasterId id="2147483833" r:id="rId26"/>
    <p:sldMasterId id="2147483837" r:id="rId27"/>
    <p:sldMasterId id="2147483841" r:id="rId28"/>
    <p:sldMasterId id="2147483845" r:id="rId29"/>
    <p:sldMasterId id="2147483849" r:id="rId30"/>
    <p:sldMasterId id="2147483853" r:id="rId31"/>
    <p:sldMasterId id="2147483857" r:id="rId32"/>
    <p:sldMasterId id="2147483861" r:id="rId33"/>
  </p:sldMasterIdLst>
  <p:notesMasterIdLst>
    <p:notesMasterId r:id="rId39"/>
  </p:notesMasterIdLst>
  <p:sldIdLst>
    <p:sldId id="1009" r:id="rId34"/>
    <p:sldId id="1010" r:id="rId35"/>
    <p:sldId id="1011" r:id="rId36"/>
    <p:sldId id="1012" r:id="rId37"/>
    <p:sldId id="1013" r:id="rId3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0" autoAdjust="0"/>
    <p:restoredTop sz="94797" autoAdjust="0"/>
  </p:normalViewPr>
  <p:slideViewPr>
    <p:cSldViewPr>
      <p:cViewPr varScale="1">
        <p:scale>
          <a:sx n="97" d="100"/>
          <a:sy n="97" d="100"/>
        </p:scale>
        <p:origin x="1026" y="306"/>
      </p:cViewPr>
      <p:guideLst>
        <p:guide orient="horz" pos="2160"/>
        <p:guide pos="3840"/>
      </p:guideLst>
    </p:cSldViewPr>
  </p:slideViewPr>
  <p:outlineViewPr>
    <p:cViewPr>
      <p:scale>
        <a:sx n="33" d="100"/>
        <a:sy n="33" d="100"/>
      </p:scale>
      <p:origin x="0" y="-2044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notesMaster" Target="notesMasters/notesMaster1.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4C549C-E660-412D-8C3B-52C395D28CB1}" type="datetimeFigureOut">
              <a:rPr lang="en-US" smtClean="0"/>
              <a:pPr/>
              <a:t>9/1/2025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E5FB1D-BA91-4A6E-9155-C7C6ADC47F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0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08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2B40F-9D99-14C1-C87D-62C8AC6731EC}"/>
              </a:ext>
            </a:extLst>
          </p:cNvPr>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60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78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08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1D305B-EAE4-E516-8423-7596D847E25D}"/>
              </a:ext>
            </a:extLst>
          </p:cNvPr>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097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129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91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62A1E3-3272-83FE-A8B2-61F0E08A518E}"/>
              </a:ext>
            </a:extLst>
          </p:cNvPr>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650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718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1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288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492DD4-4FAB-40B9-A95A-4B97C99C7A16}"/>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462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657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291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4F1D3A-62D4-47D3-997E-DF2744D7C53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46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434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019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AD37F8-24DC-49B0-9A35-FD25688A769A}"/>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402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18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697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FCF459-5680-4DD3-A3AE-6CEA2E8DFED1}"/>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50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599"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5"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268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279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955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B4A363-3962-4C8F-A491-3A578E984246}"/>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267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501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960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13C06D-C4EF-4207-BCA0-C3F77AAFD69A}"/>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715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191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303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227FFA-E3BC-42EC-AD02-3CDBCC31C3C5}"/>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628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747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596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117373-29BE-4E15-83DD-B73C41A42499}"/>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988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938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578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0C4AD4-98DF-4D80-AD04-04799D533D92}"/>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230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7913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837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EA9D2B45-8F55-307F-2C3D-859A99929E19}"/>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914283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979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77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75001-79D0-DEF5-2D5A-08F4F3DCE999}"/>
              </a:ext>
            </a:extLst>
          </p:cNvPr>
          <p:cNvSpPr/>
          <p:nvPr/>
        </p:nvSpPr>
        <p:spPr>
          <a:xfrm flipH="1">
            <a:off x="1" y="6780180"/>
            <a:ext cx="12192000" cy="77821"/>
          </a:xfrm>
          <a:prstGeom prst="rect">
            <a:avLst/>
          </a:prstGeom>
          <a:gradFill flip="none" rotWithShape="1">
            <a:gsLst>
              <a:gs pos="50000">
                <a:srgbClr val="00B0F0"/>
              </a:gs>
              <a:gs pos="26000">
                <a:srgbClr val="002060"/>
              </a:gs>
              <a:gs pos="100000">
                <a:srgbClr val="0092DA"/>
              </a:gs>
              <a:gs pos="90000">
                <a:srgbClr val="94DEF9"/>
              </a:gs>
              <a:gs pos="80000">
                <a:schemeClr val="bg1"/>
              </a:gs>
              <a:gs pos="26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3363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07F1D56D-FED3-AA0A-F8C8-6AE6014AD8FC}"/>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4202413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3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128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3C964652-7CD9-4FF3-A873-DAFD186C6F4C}"/>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853999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990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9799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70360ED-4396-188A-1CE3-EA7575736F2F}"/>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3837631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122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5617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403178B-F81F-AA33-F8F7-4850A26C1A4B}"/>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259978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1"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hasCustomPrompt="1"/>
          </p:nvPr>
        </p:nvSpPr>
        <p:spPr>
          <a:xfrm>
            <a:off x="151940" y="583128"/>
            <a:ext cx="11886461" cy="583200"/>
          </a:xfrm>
        </p:spPr>
        <p:txBody>
          <a:bodyPr>
            <a:normAutofit/>
          </a:bodyPr>
          <a:lstStyle>
            <a:lvl1pPr marL="0" indent="0">
              <a:buNone/>
              <a:defRPr sz="2000"/>
            </a:lvl1pPr>
          </a:lstStyle>
          <a:p>
            <a:pPr lvl="0"/>
            <a:r>
              <a:rPr lang="en-US" dirty="0"/>
              <a:t>Click to edit master text styles</a:t>
            </a:r>
          </a:p>
        </p:txBody>
      </p:sp>
      <p:sp>
        <p:nvSpPr>
          <p:cNvPr id="3" name="Rectangle 2">
            <a:extLst>
              <a:ext uri="{FF2B5EF4-FFF2-40B4-BE49-F238E27FC236}">
                <a16:creationId xmlns:a16="http://schemas.microsoft.com/office/drawing/2014/main" id="{367B5350-3563-4517-4FA5-2F223AFA0364}"/>
              </a:ext>
            </a:extLst>
          </p:cNvPr>
          <p:cNvSpPr/>
          <p:nvPr/>
        </p:nvSpPr>
        <p:spPr>
          <a:xfrm flipH="1">
            <a:off x="1" y="6780180"/>
            <a:ext cx="12192000" cy="77821"/>
          </a:xfrm>
          <a:prstGeom prst="rect">
            <a:avLst/>
          </a:prstGeom>
          <a:gradFill flip="none" rotWithShape="1">
            <a:gsLst>
              <a:gs pos="50000">
                <a:srgbClr val="00B0F0"/>
              </a:gs>
              <a:gs pos="26000">
                <a:srgbClr val="002060"/>
              </a:gs>
              <a:gs pos="100000">
                <a:srgbClr val="0092DA"/>
              </a:gs>
              <a:gs pos="90000">
                <a:srgbClr val="94DEF9"/>
              </a:gs>
              <a:gs pos="80000">
                <a:schemeClr val="bg1"/>
              </a:gs>
              <a:gs pos="26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89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31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381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F1FCB875-8945-20B8-1094-8DBC3AFE67D0}"/>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39273312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034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0619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0E796234-4EE5-7EEA-8775-571EBFA347D8}"/>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30390519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0717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096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A26E6456-5897-D6DA-C630-A09BC6F4C092}"/>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554074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87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5951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424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5679D80A-8405-330F-08D6-5DDF0680C275}"/>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40171911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4873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1131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E7485663-2665-11F1-524A-4E4FA28C5718}"/>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77946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007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8079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C06084FD-8E7B-5A6B-AB99-C72050F79759}"/>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11378423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146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46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8651F4-87DF-4271-D240-22A3200DEDAF}"/>
              </a:ext>
            </a:extLst>
          </p:cNvPr>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468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8EB68619-FEAB-D75A-D322-8030083302E2}"/>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9261967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4357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9995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35487247-86F5-5A2F-93EA-858D75380059}"/>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4725879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921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8333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578F9E2-4564-AED2-FBF9-438324674F8E}"/>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29173715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3749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7759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B86FEA46-DD5C-805F-CF68-E76A8FF7EECA}"/>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416160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5880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403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5932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57F34CD7-152C-786F-E657-F533FEE8F6E3}"/>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9350002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5426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5444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12CF05C0-91BC-1307-FC45-0998EDC6F389}"/>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19087554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1274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2484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BB6D5-1F59-E774-55FC-80648F8F8D3E}"/>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601C16E-4C94-DAA9-95D3-EE9E0E63CFA4}"/>
              </a:ext>
            </a:extLst>
          </p:cNvPr>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Tree>
    <p:extLst>
      <p:ext uri="{BB962C8B-B14F-4D97-AF65-F5344CB8AC3E}">
        <p14:creationId xmlns:p14="http://schemas.microsoft.com/office/powerpoint/2010/main" val="34169365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7"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7" cy="583200"/>
          </a:xfrm>
        </p:spPr>
        <p:txBody>
          <a:bodyPr>
            <a:normAutofit/>
          </a:bodyPr>
          <a:lstStyle>
            <a:lvl1pPr marL="0" indent="0">
              <a:buNone/>
              <a:defRPr sz="2000"/>
            </a:lvl1pPr>
          </a:lstStyle>
          <a:p>
            <a:pPr lvl="0"/>
            <a:r>
              <a:rPr lang="en-GB"/>
              <a:t>Click to edit Master text styles</a:t>
            </a:r>
          </a:p>
        </p:txBody>
      </p:sp>
      <p:sp>
        <p:nvSpPr>
          <p:cNvPr id="2" name="Rectangle 1">
            <a:extLst>
              <a:ext uri="{FF2B5EF4-FFF2-40B4-BE49-F238E27FC236}">
                <a16:creationId xmlns:a16="http://schemas.microsoft.com/office/drawing/2014/main" id="{251BDC4C-C24C-798B-ED03-68DB74BF689D}"/>
              </a:ext>
            </a:extLst>
          </p:cNvPr>
          <p:cNvSpPr/>
          <p:nvPr/>
        </p:nvSpPr>
        <p:spPr>
          <a:xfrm>
            <a:off x="-6433" y="6789060"/>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294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4" Type="http://schemas.openxmlformats.org/officeDocument/2006/relationships/theme" Target="../theme/theme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55ED228B-CD6F-4D93-A075-1E2773C93620}" type="datetimeFigureOut">
              <a:rPr lang="en-US" smtClean="0"/>
              <a:t>9/1/2025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E0142D3E-FA9B-4295-ADA1-4DDAF2079E96}" type="slidenum">
              <a:rPr lang="en-US" smtClean="0"/>
              <a:t>‹#›</a:t>
            </a:fld>
            <a:endParaRPr lang="en-US"/>
          </a:p>
        </p:txBody>
      </p:sp>
    </p:spTree>
    <p:extLst>
      <p:ext uri="{BB962C8B-B14F-4D97-AF65-F5344CB8AC3E}">
        <p14:creationId xmlns:p14="http://schemas.microsoft.com/office/powerpoint/2010/main" val="271443251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406573562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txStyles>
    <p:titleStyle>
      <a:lvl1pPr algn="l" defTabSz="685800" rtl="0" eaLnBrk="1" latinLnBrk="0" hangingPunct="1">
        <a:lnSpc>
          <a:spcPct val="90000"/>
        </a:lnSpc>
        <a:spcBef>
          <a:spcPct val="0"/>
        </a:spcBef>
        <a:buNone/>
        <a:defRPr sz="3300" kern="1200">
          <a:solidFill>
            <a:schemeClr val="tx1"/>
          </a:solidFill>
          <a:latin typeface="Calibri"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319092254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txStyles>
    <p:titleStyle>
      <a:lvl1pPr algn="l" defTabSz="685800" rtl="0" eaLnBrk="1" latinLnBrk="0" hangingPunct="1">
        <a:lnSpc>
          <a:spcPct val="90000"/>
        </a:lnSpc>
        <a:spcBef>
          <a:spcPct val="0"/>
        </a:spcBef>
        <a:buNone/>
        <a:defRPr sz="3300" kern="1200">
          <a:solidFill>
            <a:schemeClr val="tx1"/>
          </a:solidFill>
          <a:latin typeface="Calibri"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32109410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Lst>
  <p:txStyles>
    <p:titleStyle>
      <a:lvl1pPr algn="l" defTabSz="685800" rtl="0" eaLnBrk="1" latinLnBrk="0" hangingPunct="1">
        <a:lnSpc>
          <a:spcPct val="90000"/>
        </a:lnSpc>
        <a:spcBef>
          <a:spcPct val="0"/>
        </a:spcBef>
        <a:buNone/>
        <a:defRPr sz="3300" kern="1200">
          <a:solidFill>
            <a:schemeClr val="tx1"/>
          </a:solidFill>
          <a:latin typeface="Calibri"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341506099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Lst>
  <p:txStyles>
    <p:titleStyle>
      <a:lvl1pPr algn="l" defTabSz="685800" rtl="0" eaLnBrk="1" latinLnBrk="0" hangingPunct="1">
        <a:lnSpc>
          <a:spcPct val="90000"/>
        </a:lnSpc>
        <a:spcBef>
          <a:spcPct val="0"/>
        </a:spcBef>
        <a:buNone/>
        <a:defRPr sz="3300" kern="1200">
          <a:solidFill>
            <a:schemeClr val="tx1"/>
          </a:solidFill>
          <a:latin typeface="Calibri"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208724115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Lst>
  <p:txStyles>
    <p:titleStyle>
      <a:lvl1pPr algn="l" defTabSz="685800" rtl="0" eaLnBrk="1" latinLnBrk="0" hangingPunct="1">
        <a:lnSpc>
          <a:spcPct val="90000"/>
        </a:lnSpc>
        <a:spcBef>
          <a:spcPct val="0"/>
        </a:spcBef>
        <a:buNone/>
        <a:defRPr sz="3300" kern="1200">
          <a:solidFill>
            <a:schemeClr val="tx1"/>
          </a:solidFill>
          <a:latin typeface="Calibri"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202314683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Lst>
  <p:txStyles>
    <p:titleStyle>
      <a:lvl1pPr algn="l" defTabSz="685800" rtl="0" eaLnBrk="1" latinLnBrk="0" hangingPunct="1">
        <a:lnSpc>
          <a:spcPct val="90000"/>
        </a:lnSpc>
        <a:spcBef>
          <a:spcPct val="0"/>
        </a:spcBef>
        <a:buNone/>
        <a:defRPr sz="3300" kern="1200">
          <a:solidFill>
            <a:schemeClr val="tx1"/>
          </a:solidFill>
          <a:latin typeface="Calibri"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153667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225952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550560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234619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
              <a:schemeClr val="bg1"/>
            </a:gs>
            <a:gs pos="9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defRPr>
            </a:lvl1pPr>
          </a:lstStyle>
          <a:p>
            <a:pPr>
              <a:defRPr/>
            </a:pPr>
            <a:fld id="{55ED228B-CD6F-4D93-A075-1E2773C93620}"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9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defRPr>
            </a:lvl1pPr>
          </a:lstStyle>
          <a:p>
            <a:pPr>
              <a:defRPr/>
            </a:pPr>
            <a:fld id="{E0142D3E-FA9B-4295-ADA1-4DDAF2079E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963497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xStyles>
    <p:titleStyle>
      <a:lvl1pPr algn="l" defTabSz="685800" rtl="0" eaLnBrk="1" latinLnBrk="0" hangingPunct="1">
        <a:lnSpc>
          <a:spcPct val="90000"/>
        </a:lnSpc>
        <a:spcBef>
          <a:spcPct val="0"/>
        </a:spcBef>
        <a:buNone/>
        <a:defRPr sz="3300" kern="1200">
          <a:solidFill>
            <a:schemeClr val="tx1"/>
          </a:solidFill>
          <a:latin typeface="Calibri"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35142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288235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947292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462883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256107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BD74DEF3-D20A-44C1-B30E-5E167B17FAAF}"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77D61A2A-C9ED-494B-B908-653C8C0B213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56789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974803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845704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141063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716643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25220008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8528269"/>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75441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724799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4CE6CDEE-B316-4BDE-823D-53B44CEC7A4E}" type="datetimeFigureOut">
              <a:rPr lang="en-US" smtClean="0">
                <a:solidFill>
                  <a:prstClr val="black">
                    <a:tint val="75000"/>
                  </a:prstClr>
                </a:solidFill>
              </a:rPr>
              <a:pPr>
                <a:defRPr/>
              </a:pPr>
              <a:t>9/1/2025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C7289A53-8E85-489F-BCAC-9CB91E079B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328181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83778879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303193903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422872952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36089771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Lst>
  <p:txStyles>
    <p:titleStyle>
      <a:lvl1pPr algn="l" defTabSz="685800" rtl="0" eaLnBrk="1" latinLnBrk="0" hangingPunct="1">
        <a:lnSpc>
          <a:spcPct val="90000"/>
        </a:lnSpc>
        <a:spcBef>
          <a:spcPct val="0"/>
        </a:spcBef>
        <a:buNone/>
        <a:defRPr sz="3300" kern="1200">
          <a:solidFill>
            <a:schemeClr val="tx1"/>
          </a:solidFill>
          <a:latin typeface="Calibri"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8020936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Lst>
  <p:txStyles>
    <p:titleStyle>
      <a:lvl1pPr algn="l" defTabSz="685800" rtl="0" eaLnBrk="1" latinLnBrk="0" hangingPunct="1">
        <a:lnSpc>
          <a:spcPct val="90000"/>
        </a:lnSpc>
        <a:spcBef>
          <a:spcPct val="0"/>
        </a:spcBef>
        <a:buNone/>
        <a:defRPr sz="3300" kern="1200">
          <a:solidFill>
            <a:schemeClr val="tx1"/>
          </a:solidFill>
          <a:latin typeface="Calibri"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defRPr>
            </a:lvl1pPr>
          </a:lstStyle>
          <a:p>
            <a:fld id="{37909658-2221-4DE6-9AFC-5F8E7B3B8DAE}" type="datetimeFigureOut">
              <a:rPr lang="en-US" smtClean="0"/>
              <a:t>9/1/2025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defRPr>
            </a:lvl1pPr>
          </a:lstStyle>
          <a:p>
            <a:fld id="{54C25D53-D0C6-49BB-8FB3-6F65F82AD962}" type="slidenum">
              <a:rPr lang="en-US" smtClean="0"/>
              <a:t>‹#›</a:t>
            </a:fld>
            <a:endParaRPr lang="en-US"/>
          </a:p>
        </p:txBody>
      </p:sp>
    </p:spTree>
    <p:extLst>
      <p:ext uri="{BB962C8B-B14F-4D97-AF65-F5344CB8AC3E}">
        <p14:creationId xmlns:p14="http://schemas.microsoft.com/office/powerpoint/2010/main" val="394167243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Lst>
  <p:txStyles>
    <p:titleStyle>
      <a:lvl1pPr algn="l" defTabSz="685800" rtl="0" eaLnBrk="1" latinLnBrk="0" hangingPunct="1">
        <a:lnSpc>
          <a:spcPct val="90000"/>
        </a:lnSpc>
        <a:spcBef>
          <a:spcPct val="0"/>
        </a:spcBef>
        <a:buNone/>
        <a:defRPr sz="3300" kern="1200">
          <a:solidFill>
            <a:schemeClr val="tx1"/>
          </a:solidFill>
          <a:latin typeface="Calibri"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42.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7C76-2E74-4345-B601-F00A1BACFCE9}"/>
              </a:ext>
            </a:extLst>
          </p:cNvPr>
          <p:cNvSpPr>
            <a:spLocks noGrp="1"/>
          </p:cNvSpPr>
          <p:nvPr>
            <p:ph type="title"/>
          </p:nvPr>
        </p:nvSpPr>
        <p:spPr/>
        <p:txBody>
          <a:bodyPr/>
          <a:lstStyle/>
          <a:p>
            <a:r>
              <a:rPr lang="en-US" dirty="0"/>
              <a:t>Trinity Lens</a:t>
            </a:r>
            <a:endParaRPr lang="en-IN" dirty="0">
              <a:latin typeface="+mn-lt"/>
            </a:endParaRPr>
          </a:p>
        </p:txBody>
      </p:sp>
      <p:sp>
        <p:nvSpPr>
          <p:cNvPr id="3" name="Text Placeholder 2">
            <a:extLst>
              <a:ext uri="{FF2B5EF4-FFF2-40B4-BE49-F238E27FC236}">
                <a16:creationId xmlns:a16="http://schemas.microsoft.com/office/drawing/2014/main" id="{74328ADA-0907-4091-88FE-20B39CAF1BA9}"/>
              </a:ext>
            </a:extLst>
          </p:cNvPr>
          <p:cNvSpPr>
            <a:spLocks noGrp="1"/>
          </p:cNvSpPr>
          <p:nvPr>
            <p:ph type="body" sz="quarter" idx="13"/>
          </p:nvPr>
        </p:nvSpPr>
        <p:spPr/>
        <p:txBody>
          <a:bodyPr>
            <a:normAutofit/>
          </a:bodyPr>
          <a:lstStyle/>
          <a:p>
            <a:r>
              <a:rPr lang="en-US" dirty="0"/>
              <a:t>A Lens to View the 12 Alcoholics Anonymous Steps</a:t>
            </a:r>
          </a:p>
        </p:txBody>
      </p:sp>
      <p:sp>
        <p:nvSpPr>
          <p:cNvPr id="18" name="Freeform: Shape 17">
            <a:extLst>
              <a:ext uri="{FF2B5EF4-FFF2-40B4-BE49-F238E27FC236}">
                <a16:creationId xmlns:a16="http://schemas.microsoft.com/office/drawing/2014/main" id="{BE248194-0BCB-0BBC-E58B-85411B03E6CF}"/>
              </a:ext>
            </a:extLst>
          </p:cNvPr>
          <p:cNvSpPr/>
          <p:nvPr/>
        </p:nvSpPr>
        <p:spPr>
          <a:xfrm>
            <a:off x="3472273" y="2960752"/>
            <a:ext cx="3384340" cy="2934670"/>
          </a:xfrm>
          <a:custGeom>
            <a:avLst/>
            <a:gdLst>
              <a:gd name="connsiteX0" fmla="*/ 1729967 w 3129692"/>
              <a:gd name="connsiteY0" fmla="*/ 31 h 2713857"/>
              <a:gd name="connsiteX1" fmla="*/ 1652395 w 3129692"/>
              <a:gd name="connsiteY1" fmla="*/ 70012 h 2713857"/>
              <a:gd name="connsiteX2" fmla="*/ 1462808 w 3129692"/>
              <a:gd name="connsiteY2" fmla="*/ 1540816 h 2713857"/>
              <a:gd name="connsiteX3" fmla="*/ 2227645 w 3129692"/>
              <a:gd name="connsiteY3" fmla="*/ 2294870 h 2713857"/>
              <a:gd name="connsiteX4" fmla="*/ 3104825 w 3129692"/>
              <a:gd name="connsiteY4" fmla="*/ 2693848 h 2713857"/>
              <a:gd name="connsiteX5" fmla="*/ 3129692 w 3129692"/>
              <a:gd name="connsiteY5" fmla="*/ 2702321 h 2713857"/>
              <a:gd name="connsiteX6" fmla="*/ 3128592 w 3129692"/>
              <a:gd name="connsiteY6" fmla="*/ 2713434 h 2713857"/>
              <a:gd name="connsiteX7" fmla="*/ 3128592 w 3129692"/>
              <a:gd name="connsiteY7" fmla="*/ 2713544 h 2713857"/>
              <a:gd name="connsiteX8" fmla="*/ 3002935 w 3129692"/>
              <a:gd name="connsiteY8" fmla="*/ 2713544 h 2713857"/>
              <a:gd name="connsiteX9" fmla="*/ 1094199 w 3129692"/>
              <a:gd name="connsiteY9" fmla="*/ 2712994 h 2713857"/>
              <a:gd name="connsiteX10" fmla="*/ 449297 w 3129692"/>
              <a:gd name="connsiteY10" fmla="*/ 2576003 h 2713857"/>
              <a:gd name="connsiteX11" fmla="*/ 8397 w 3129692"/>
              <a:gd name="connsiteY11" fmla="*/ 1742507 h 2713857"/>
              <a:gd name="connsiteX12" fmla="*/ 263562 w 3129692"/>
              <a:gd name="connsiteY12" fmla="*/ 1122693 h 2713857"/>
              <a:gd name="connsiteX13" fmla="*/ 1201701 w 3129692"/>
              <a:gd name="connsiteY13" fmla="*/ 243863 h 2713857"/>
              <a:gd name="connsiteX14" fmla="*/ 1674621 w 3129692"/>
              <a:gd name="connsiteY14" fmla="*/ 11694 h 2713857"/>
              <a:gd name="connsiteX15" fmla="*/ 1729967 w 3129692"/>
              <a:gd name="connsiteY15" fmla="*/ 31 h 271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9692" h="2713857">
                <a:moveTo>
                  <a:pt x="1729967" y="31"/>
                </a:moveTo>
                <a:cubicBezTo>
                  <a:pt x="1704109" y="23358"/>
                  <a:pt x="1677812" y="46245"/>
                  <a:pt x="1652395" y="70012"/>
                </a:cubicBezTo>
                <a:cubicBezTo>
                  <a:pt x="1238451" y="457436"/>
                  <a:pt x="1161539" y="1050402"/>
                  <a:pt x="1462808" y="1540816"/>
                </a:cubicBezTo>
                <a:cubicBezTo>
                  <a:pt x="1655695" y="1854850"/>
                  <a:pt x="1920324" y="2097031"/>
                  <a:pt x="2227645" y="2294870"/>
                </a:cubicBezTo>
                <a:cubicBezTo>
                  <a:pt x="2500416" y="2470482"/>
                  <a:pt x="2791672" y="2606483"/>
                  <a:pt x="3104825" y="2693848"/>
                </a:cubicBezTo>
                <a:cubicBezTo>
                  <a:pt x="3113298" y="2696159"/>
                  <a:pt x="3121441" y="2699460"/>
                  <a:pt x="3129692" y="2702321"/>
                </a:cubicBezTo>
                <a:cubicBezTo>
                  <a:pt x="3129253" y="2706062"/>
                  <a:pt x="3128923" y="2709693"/>
                  <a:pt x="3128592" y="2713434"/>
                </a:cubicBezTo>
                <a:lnTo>
                  <a:pt x="3128592" y="2713544"/>
                </a:lnTo>
                <a:cubicBezTo>
                  <a:pt x="3086670" y="2713544"/>
                  <a:pt x="3044858" y="2713544"/>
                  <a:pt x="3002935" y="2713544"/>
                </a:cubicBezTo>
                <a:cubicBezTo>
                  <a:pt x="2366726" y="2713544"/>
                  <a:pt x="1730407" y="2714534"/>
                  <a:pt x="1094199" y="2712994"/>
                </a:cubicBezTo>
                <a:cubicBezTo>
                  <a:pt x="870283" y="2712443"/>
                  <a:pt x="652858" y="2676133"/>
                  <a:pt x="449297" y="2576003"/>
                </a:cubicBezTo>
                <a:cubicBezTo>
                  <a:pt x="126132" y="2416787"/>
                  <a:pt x="-40457" y="2099782"/>
                  <a:pt x="8397" y="1742507"/>
                </a:cubicBezTo>
                <a:cubicBezTo>
                  <a:pt x="39756" y="1513199"/>
                  <a:pt x="141206" y="1313050"/>
                  <a:pt x="263562" y="1122693"/>
                </a:cubicBezTo>
                <a:cubicBezTo>
                  <a:pt x="502113" y="751443"/>
                  <a:pt x="821759" y="463488"/>
                  <a:pt x="1201701" y="243863"/>
                </a:cubicBezTo>
                <a:cubicBezTo>
                  <a:pt x="1353436" y="156167"/>
                  <a:pt x="1516504" y="88167"/>
                  <a:pt x="1674621" y="11694"/>
                </a:cubicBezTo>
                <a:cubicBezTo>
                  <a:pt x="1690686" y="3882"/>
                  <a:pt x="1708401" y="-409"/>
                  <a:pt x="1729967" y="31"/>
                </a:cubicBezTo>
                <a:close/>
              </a:path>
            </a:pathLst>
          </a:custGeom>
          <a:solidFill>
            <a:schemeClr val="accent3"/>
          </a:solidFill>
          <a:ln w="22225" cap="flat">
            <a:solidFill>
              <a:schemeClr val="accent3">
                <a:lumMod val="75000"/>
              </a:schemeClr>
            </a:solidFill>
            <a:prstDash val="solid"/>
            <a:miter/>
          </a:ln>
          <a:effectLst>
            <a:outerShdw blurRad="50800" dist="38100" dir="18900000" algn="bl" rotWithShape="0">
              <a:prstClr val="black">
                <a:alpha val="40000"/>
              </a:prstClr>
            </a:outerShdw>
          </a:effectLst>
        </p:spPr>
        <p:txBody>
          <a:bodyPr rtlCol="0" anchor="ctr"/>
          <a:lstStyle/>
          <a:p>
            <a:endParaRPr lang="en-US"/>
          </a:p>
        </p:txBody>
      </p:sp>
      <p:sp>
        <p:nvSpPr>
          <p:cNvPr id="20" name="Freeform: Shape 19">
            <a:extLst>
              <a:ext uri="{FF2B5EF4-FFF2-40B4-BE49-F238E27FC236}">
                <a16:creationId xmlns:a16="http://schemas.microsoft.com/office/drawing/2014/main" id="{1893129F-C2ED-B25E-9ABE-20DDB0E0EE4D}"/>
              </a:ext>
            </a:extLst>
          </p:cNvPr>
          <p:cNvSpPr/>
          <p:nvPr/>
        </p:nvSpPr>
        <p:spPr bwMode="auto">
          <a:xfrm>
            <a:off x="4048556" y="1046861"/>
            <a:ext cx="3345455" cy="2738492"/>
          </a:xfrm>
          <a:custGeom>
            <a:avLst/>
            <a:gdLst>
              <a:gd name="connsiteX0" fmla="*/ 1913715 w 3093733"/>
              <a:gd name="connsiteY0" fmla="*/ 288 h 2532440"/>
              <a:gd name="connsiteX1" fmla="*/ 2326970 w 3093733"/>
              <a:gd name="connsiteY1" fmla="*/ 134061 h 2532440"/>
              <a:gd name="connsiteX2" fmla="*/ 2743224 w 3093733"/>
              <a:gd name="connsiteY2" fmla="*/ 601369 h 2532440"/>
              <a:gd name="connsiteX3" fmla="*/ 3078713 w 3093733"/>
              <a:gd name="connsiteY3" fmla="*/ 1695973 h 2532440"/>
              <a:gd name="connsiteX4" fmla="*/ 3063418 w 3093733"/>
              <a:gd name="connsiteY4" fmla="*/ 2435832 h 2532440"/>
              <a:gd name="connsiteX5" fmla="*/ 3044933 w 3093733"/>
              <a:gd name="connsiteY5" fmla="*/ 2532440 h 2532440"/>
              <a:gd name="connsiteX6" fmla="*/ 3044823 w 3093733"/>
              <a:gd name="connsiteY6" fmla="*/ 2532440 h 2532440"/>
              <a:gd name="connsiteX7" fmla="*/ 2770072 w 3093733"/>
              <a:gd name="connsiteY7" fmla="*/ 1940135 h 2532440"/>
              <a:gd name="connsiteX8" fmla="*/ 1785170 w 3093733"/>
              <a:gd name="connsiteY8" fmla="*/ 1537636 h 2532440"/>
              <a:gd name="connsiteX9" fmla="*/ 514843 w 3093733"/>
              <a:gd name="connsiteY9" fmla="*/ 1986789 h 2532440"/>
              <a:gd name="connsiteX10" fmla="*/ 19475 w 3093733"/>
              <a:gd name="connsiteY10" fmla="*/ 2377405 h 2532440"/>
              <a:gd name="connsiteX11" fmla="*/ 0 w 3093733"/>
              <a:gd name="connsiteY11" fmla="*/ 2382906 h 2532440"/>
              <a:gd name="connsiteX12" fmla="*/ 71080 w 3093733"/>
              <a:gd name="connsiteY12" fmla="*/ 2257249 h 2532440"/>
              <a:gd name="connsiteX13" fmla="*/ 1034417 w 3093733"/>
              <a:gd name="connsiteY13" fmla="*/ 592346 h 2532440"/>
              <a:gd name="connsiteX14" fmla="*/ 1495014 w 3093733"/>
              <a:gd name="connsiteY14" fmla="*/ 114585 h 2532440"/>
              <a:gd name="connsiteX15" fmla="*/ 1913715 w 3093733"/>
              <a:gd name="connsiteY15" fmla="*/ 288 h 253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3733" h="2532440">
                <a:moveTo>
                  <a:pt x="1913715" y="288"/>
                </a:moveTo>
                <a:cubicBezTo>
                  <a:pt x="2052384" y="4277"/>
                  <a:pt x="2190145" y="49610"/>
                  <a:pt x="2326970" y="134061"/>
                </a:cubicBezTo>
                <a:cubicBezTo>
                  <a:pt x="2512375" y="248495"/>
                  <a:pt x="2635942" y="418275"/>
                  <a:pt x="2743224" y="601369"/>
                </a:cubicBezTo>
                <a:cubicBezTo>
                  <a:pt x="2941173" y="939499"/>
                  <a:pt x="3041523" y="1307998"/>
                  <a:pt x="3078713" y="1695973"/>
                </a:cubicBezTo>
                <a:cubicBezTo>
                  <a:pt x="3102480" y="1943436"/>
                  <a:pt x="3098519" y="2189909"/>
                  <a:pt x="3063418" y="2435832"/>
                </a:cubicBezTo>
                <a:cubicBezTo>
                  <a:pt x="3058798" y="2468291"/>
                  <a:pt x="3051095" y="2500201"/>
                  <a:pt x="3044933" y="2532440"/>
                </a:cubicBezTo>
                <a:lnTo>
                  <a:pt x="3044823" y="2532440"/>
                </a:lnTo>
                <a:cubicBezTo>
                  <a:pt x="3005211" y="2309625"/>
                  <a:pt x="2919056" y="2109365"/>
                  <a:pt x="2770072" y="1940135"/>
                </a:cubicBezTo>
                <a:cubicBezTo>
                  <a:pt x="2509184" y="1643817"/>
                  <a:pt x="2177547" y="1514529"/>
                  <a:pt x="1785170" y="1537636"/>
                </a:cubicBezTo>
                <a:cubicBezTo>
                  <a:pt x="1318522" y="1565034"/>
                  <a:pt x="903478" y="1738666"/>
                  <a:pt x="514843" y="1986789"/>
                </a:cubicBezTo>
                <a:cubicBezTo>
                  <a:pt x="336809" y="2100453"/>
                  <a:pt x="170661" y="2229521"/>
                  <a:pt x="19475" y="2377405"/>
                </a:cubicBezTo>
                <a:cubicBezTo>
                  <a:pt x="15735" y="2381145"/>
                  <a:pt x="10563" y="2383457"/>
                  <a:pt x="0" y="2382906"/>
                </a:cubicBezTo>
                <a:cubicBezTo>
                  <a:pt x="23657" y="2340984"/>
                  <a:pt x="46984" y="2298952"/>
                  <a:pt x="71080" y="2257249"/>
                </a:cubicBezTo>
                <a:cubicBezTo>
                  <a:pt x="391716" y="1702024"/>
                  <a:pt x="710481" y="1145700"/>
                  <a:pt x="1034417" y="592346"/>
                </a:cubicBezTo>
                <a:cubicBezTo>
                  <a:pt x="1148521" y="397368"/>
                  <a:pt x="1295744" y="229348"/>
                  <a:pt x="1495014" y="114585"/>
                </a:cubicBezTo>
                <a:cubicBezTo>
                  <a:pt x="1635471" y="33656"/>
                  <a:pt x="1775047" y="-3700"/>
                  <a:pt x="1913715" y="288"/>
                </a:cubicBezTo>
                <a:close/>
              </a:path>
            </a:pathLst>
          </a:custGeom>
          <a:solidFill>
            <a:schemeClr val="accent1"/>
          </a:solidFill>
          <a:ln w="22225">
            <a:solidFill>
              <a:schemeClr val="accent1">
                <a:lumMod val="75000"/>
              </a:scheme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39FCA33C-C6D7-9C6C-7F16-63F43221D6D3}"/>
              </a:ext>
            </a:extLst>
          </p:cNvPr>
          <p:cNvSpPr/>
          <p:nvPr/>
        </p:nvSpPr>
        <p:spPr bwMode="auto">
          <a:xfrm>
            <a:off x="5612554" y="2320214"/>
            <a:ext cx="3107174" cy="3547151"/>
          </a:xfrm>
          <a:custGeom>
            <a:avLst/>
            <a:gdLst>
              <a:gd name="connsiteX0" fmla="*/ 1655424 w 2873381"/>
              <a:gd name="connsiteY0" fmla="*/ 0 h 3280253"/>
              <a:gd name="connsiteX1" fmla="*/ 1718051 w 2873381"/>
              <a:gd name="connsiteY1" fmla="*/ 108939 h 3280253"/>
              <a:gd name="connsiteX2" fmla="*/ 2668871 w 2873381"/>
              <a:gd name="connsiteY2" fmla="*/ 1763994 h 3280253"/>
              <a:gd name="connsiteX3" fmla="*/ 2871519 w 2873381"/>
              <a:gd name="connsiteY3" fmla="*/ 2391369 h 3280253"/>
              <a:gd name="connsiteX4" fmla="*/ 2368659 w 2873381"/>
              <a:gd name="connsiteY4" fmla="*/ 3189015 h 3280253"/>
              <a:gd name="connsiteX5" fmla="*/ 1704137 w 2873381"/>
              <a:gd name="connsiteY5" fmla="*/ 3276710 h 3280253"/>
              <a:gd name="connsiteX6" fmla="*/ 474674 w 2873381"/>
              <a:gd name="connsiteY6" fmla="*/ 2901390 h 3280253"/>
              <a:gd name="connsiteX7" fmla="*/ 37695 w 2873381"/>
              <a:gd name="connsiteY7" fmla="*/ 2607103 h 3280253"/>
              <a:gd name="connsiteX8" fmla="*/ 0 w 2873381"/>
              <a:gd name="connsiteY8" fmla="*/ 2564932 h 3280253"/>
              <a:gd name="connsiteX9" fmla="*/ 99331 w 2873381"/>
              <a:gd name="connsiteY9" fmla="*/ 2597306 h 3280253"/>
              <a:gd name="connsiteX10" fmla="*/ 1468937 w 2873381"/>
              <a:gd name="connsiteY10" fmla="*/ 2028632 h 3280253"/>
              <a:gd name="connsiteX11" fmla="*/ 1741478 w 2873381"/>
              <a:gd name="connsiteY11" fmla="*/ 989741 h 3280253"/>
              <a:gd name="connsiteX12" fmla="*/ 1650194 w 2873381"/>
              <a:gd name="connsiteY12" fmla="*/ 30421 h 3280253"/>
              <a:gd name="connsiteX13" fmla="*/ 1645146 w 2873381"/>
              <a:gd name="connsiteY13" fmla="*/ 4640 h 3280253"/>
              <a:gd name="connsiteX14" fmla="*/ 1655329 w 2873381"/>
              <a:gd name="connsiteY14" fmla="*/ 55 h 328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73381" h="3280253">
                <a:moveTo>
                  <a:pt x="1655424" y="0"/>
                </a:moveTo>
                <a:cubicBezTo>
                  <a:pt x="1676318" y="36344"/>
                  <a:pt x="1697157" y="72594"/>
                  <a:pt x="1718051" y="108939"/>
                </a:cubicBezTo>
                <a:cubicBezTo>
                  <a:pt x="2035131" y="660501"/>
                  <a:pt x="2353125" y="1211665"/>
                  <a:pt x="2668871" y="1763994"/>
                </a:cubicBezTo>
                <a:cubicBezTo>
                  <a:pt x="2779991" y="1958394"/>
                  <a:pt x="2856874" y="2164987"/>
                  <a:pt x="2871519" y="2391369"/>
                </a:cubicBezTo>
                <a:cubicBezTo>
                  <a:pt x="2894549" y="2750890"/>
                  <a:pt x="2702748" y="3053307"/>
                  <a:pt x="2368659" y="3189015"/>
                </a:cubicBezTo>
                <a:cubicBezTo>
                  <a:pt x="2154230" y="3276113"/>
                  <a:pt x="1930149" y="3287914"/>
                  <a:pt x="1704137" y="3276710"/>
                </a:cubicBezTo>
                <a:cubicBezTo>
                  <a:pt x="1263390" y="3254925"/>
                  <a:pt x="854438" y="3121322"/>
                  <a:pt x="474674" y="2901390"/>
                </a:cubicBezTo>
                <a:cubicBezTo>
                  <a:pt x="323021" y="2813550"/>
                  <a:pt x="182797" y="2706069"/>
                  <a:pt x="37695" y="2607103"/>
                </a:cubicBezTo>
                <a:cubicBezTo>
                  <a:pt x="22915" y="2597068"/>
                  <a:pt x="10366" y="2583849"/>
                  <a:pt x="0" y="2564932"/>
                </a:cubicBezTo>
                <a:cubicBezTo>
                  <a:pt x="33110" y="2575724"/>
                  <a:pt x="66058" y="2587116"/>
                  <a:pt x="99331" y="2597306"/>
                </a:cubicBezTo>
                <a:cubicBezTo>
                  <a:pt x="641515" y="2763086"/>
                  <a:pt x="1193920" y="2534236"/>
                  <a:pt x="1468937" y="2028632"/>
                </a:cubicBezTo>
                <a:cubicBezTo>
                  <a:pt x="1645056" y="1704897"/>
                  <a:pt x="1723127" y="1354775"/>
                  <a:pt x="1741478" y="989741"/>
                </a:cubicBezTo>
                <a:cubicBezTo>
                  <a:pt x="1757779" y="665738"/>
                  <a:pt x="1730525" y="345452"/>
                  <a:pt x="1650194" y="30421"/>
                </a:cubicBezTo>
                <a:cubicBezTo>
                  <a:pt x="1647975" y="21924"/>
                  <a:pt x="1646778" y="13220"/>
                  <a:pt x="1645146" y="4640"/>
                </a:cubicBezTo>
                <a:cubicBezTo>
                  <a:pt x="1648608" y="3156"/>
                  <a:pt x="1651920" y="1633"/>
                  <a:pt x="1655329" y="55"/>
                </a:cubicBezTo>
                <a:close/>
              </a:path>
            </a:pathLst>
          </a:custGeom>
          <a:solidFill>
            <a:schemeClr val="accent2"/>
          </a:solidFill>
          <a:ln w="22225">
            <a:solidFill>
              <a:schemeClr val="accent2">
                <a:lumMod val="75000"/>
              </a:schemeClr>
            </a:solidFill>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algn="ctr"/>
            <a:endParaRPr lang="en-US" dirty="0"/>
          </a:p>
        </p:txBody>
      </p:sp>
      <p:sp>
        <p:nvSpPr>
          <p:cNvPr id="25" name="TextBox 24">
            <a:extLst>
              <a:ext uri="{FF2B5EF4-FFF2-40B4-BE49-F238E27FC236}">
                <a16:creationId xmlns:a16="http://schemas.microsoft.com/office/drawing/2014/main" id="{F9A44888-3613-99A4-B5AC-3530E04B0362}"/>
              </a:ext>
            </a:extLst>
          </p:cNvPr>
          <p:cNvSpPr txBox="1"/>
          <p:nvPr/>
        </p:nvSpPr>
        <p:spPr>
          <a:xfrm>
            <a:off x="5292178" y="1858112"/>
            <a:ext cx="1564435" cy="369332"/>
          </a:xfrm>
          <a:prstGeom prst="rect">
            <a:avLst/>
          </a:prstGeom>
          <a:noFill/>
        </p:spPr>
        <p:txBody>
          <a:bodyPr wrap="square">
            <a:spAutoFit/>
          </a:bodyPr>
          <a:lstStyle/>
          <a:p>
            <a:pPr algn="ctr"/>
            <a:r>
              <a:rPr lang="en-US" b="1" dirty="0">
                <a:solidFill>
                  <a:schemeClr val="bg1"/>
                </a:solidFill>
              </a:rPr>
              <a:t>Powerlessness</a:t>
            </a:r>
          </a:p>
        </p:txBody>
      </p:sp>
      <p:sp>
        <p:nvSpPr>
          <p:cNvPr id="32" name="TextBox 31">
            <a:extLst>
              <a:ext uri="{FF2B5EF4-FFF2-40B4-BE49-F238E27FC236}">
                <a16:creationId xmlns:a16="http://schemas.microsoft.com/office/drawing/2014/main" id="{8F7FDDCA-870F-9816-30F1-227D3A75A4DA}"/>
              </a:ext>
            </a:extLst>
          </p:cNvPr>
          <p:cNvSpPr txBox="1"/>
          <p:nvPr/>
        </p:nvSpPr>
        <p:spPr>
          <a:xfrm>
            <a:off x="5809006" y="1377090"/>
            <a:ext cx="495650" cy="461665"/>
          </a:xfrm>
          <a:prstGeom prst="rect">
            <a:avLst/>
          </a:prstGeom>
          <a:noFill/>
        </p:spPr>
        <p:txBody>
          <a:bodyPr wrap="none" rtlCol="0">
            <a:spAutoFit/>
          </a:bodyPr>
          <a:lstStyle/>
          <a:p>
            <a:pPr algn="ctr"/>
            <a:r>
              <a:rPr lang="en-US" sz="2400" b="1" dirty="0">
                <a:solidFill>
                  <a:schemeClr val="bg1"/>
                </a:solidFill>
                <a:cs typeface="Arial" pitchFamily="34" charset="0"/>
              </a:rPr>
              <a:t>01</a:t>
            </a:r>
          </a:p>
        </p:txBody>
      </p:sp>
      <p:sp>
        <p:nvSpPr>
          <p:cNvPr id="33" name="Freeform: Shape 32">
            <a:extLst>
              <a:ext uri="{FF2B5EF4-FFF2-40B4-BE49-F238E27FC236}">
                <a16:creationId xmlns:a16="http://schemas.microsoft.com/office/drawing/2014/main" id="{F422B3CD-6F52-4240-7D00-D52365667AEE}"/>
              </a:ext>
            </a:extLst>
          </p:cNvPr>
          <p:cNvSpPr/>
          <p:nvPr/>
        </p:nvSpPr>
        <p:spPr bwMode="auto">
          <a:xfrm>
            <a:off x="5834093" y="1828440"/>
            <a:ext cx="445475" cy="0"/>
          </a:xfrm>
          <a:custGeom>
            <a:avLst/>
            <a:gdLst>
              <a:gd name="connsiteX0" fmla="*/ 0 w 411956"/>
              <a:gd name="connsiteY0" fmla="*/ 0 h 0"/>
              <a:gd name="connsiteX1" fmla="*/ 411956 w 411956"/>
              <a:gd name="connsiteY1" fmla="*/ 0 h 0"/>
            </a:gdLst>
            <a:ahLst/>
            <a:cxnLst>
              <a:cxn ang="0">
                <a:pos x="connsiteX0" y="connsiteY0"/>
              </a:cxn>
              <a:cxn ang="0">
                <a:pos x="connsiteX1" y="connsiteY1"/>
              </a:cxn>
            </a:cxnLst>
            <a:rect l="l" t="t" r="r" b="b"/>
            <a:pathLst>
              <a:path w="411956">
                <a:moveTo>
                  <a:pt x="0" y="0"/>
                </a:moveTo>
                <a:lnTo>
                  <a:pt x="411956" y="0"/>
                </a:lnTo>
              </a:path>
            </a:pathLst>
          </a:custGeom>
          <a:noFill/>
          <a:ln w="22225">
            <a:solidFill>
              <a:schemeClr val="bg1"/>
            </a:solidFill>
          </a:ln>
        </p:spPr>
        <p:txBody>
          <a:bodyPr rtlCol="0" anchor="ctr"/>
          <a:lstStyle/>
          <a:p>
            <a:pPr algn="ctr"/>
            <a:endParaRPr lang="en-US"/>
          </a:p>
        </p:txBody>
      </p:sp>
      <p:sp>
        <p:nvSpPr>
          <p:cNvPr id="26" name="TextBox 25">
            <a:extLst>
              <a:ext uri="{FF2B5EF4-FFF2-40B4-BE49-F238E27FC236}">
                <a16:creationId xmlns:a16="http://schemas.microsoft.com/office/drawing/2014/main" id="{132BEDDF-FD78-79B0-419E-F4D6697F18E5}"/>
              </a:ext>
            </a:extLst>
          </p:cNvPr>
          <p:cNvSpPr txBox="1"/>
          <p:nvPr/>
        </p:nvSpPr>
        <p:spPr>
          <a:xfrm>
            <a:off x="7108435" y="5004398"/>
            <a:ext cx="1198989" cy="369332"/>
          </a:xfrm>
          <a:prstGeom prst="rect">
            <a:avLst/>
          </a:prstGeom>
          <a:noFill/>
        </p:spPr>
        <p:txBody>
          <a:bodyPr wrap="square">
            <a:spAutoFit/>
          </a:bodyPr>
          <a:lstStyle/>
          <a:p>
            <a:pPr algn="ctr"/>
            <a:r>
              <a:rPr lang="en-US" b="1" dirty="0">
                <a:solidFill>
                  <a:schemeClr val="bg1"/>
                </a:solidFill>
              </a:rPr>
              <a:t>Inventory</a:t>
            </a:r>
          </a:p>
        </p:txBody>
      </p:sp>
      <p:sp>
        <p:nvSpPr>
          <p:cNvPr id="36" name="TextBox 35">
            <a:extLst>
              <a:ext uri="{FF2B5EF4-FFF2-40B4-BE49-F238E27FC236}">
                <a16:creationId xmlns:a16="http://schemas.microsoft.com/office/drawing/2014/main" id="{85430525-FE01-508D-2A11-763EB717A2E1}"/>
              </a:ext>
            </a:extLst>
          </p:cNvPr>
          <p:cNvSpPr txBox="1"/>
          <p:nvPr/>
        </p:nvSpPr>
        <p:spPr>
          <a:xfrm>
            <a:off x="7464737" y="4505955"/>
            <a:ext cx="495650" cy="461665"/>
          </a:xfrm>
          <a:prstGeom prst="rect">
            <a:avLst/>
          </a:prstGeom>
          <a:noFill/>
        </p:spPr>
        <p:txBody>
          <a:bodyPr wrap="none" rtlCol="0">
            <a:spAutoFit/>
          </a:bodyPr>
          <a:lstStyle/>
          <a:p>
            <a:pPr algn="ctr"/>
            <a:r>
              <a:rPr lang="en-US" sz="2400" b="1" dirty="0">
                <a:solidFill>
                  <a:schemeClr val="bg1"/>
                </a:solidFill>
                <a:cs typeface="Arial" pitchFamily="34" charset="0"/>
              </a:rPr>
              <a:t>02</a:t>
            </a:r>
          </a:p>
        </p:txBody>
      </p:sp>
      <p:sp>
        <p:nvSpPr>
          <p:cNvPr id="37" name="Freeform: Shape 36">
            <a:extLst>
              <a:ext uri="{FF2B5EF4-FFF2-40B4-BE49-F238E27FC236}">
                <a16:creationId xmlns:a16="http://schemas.microsoft.com/office/drawing/2014/main" id="{8C1FC5E2-24C2-4638-4C1B-97001621CCC9}"/>
              </a:ext>
            </a:extLst>
          </p:cNvPr>
          <p:cNvSpPr/>
          <p:nvPr/>
        </p:nvSpPr>
        <p:spPr bwMode="auto">
          <a:xfrm>
            <a:off x="7489824" y="4957305"/>
            <a:ext cx="445475" cy="0"/>
          </a:xfrm>
          <a:custGeom>
            <a:avLst/>
            <a:gdLst>
              <a:gd name="connsiteX0" fmla="*/ 0 w 411956"/>
              <a:gd name="connsiteY0" fmla="*/ 0 h 0"/>
              <a:gd name="connsiteX1" fmla="*/ 411956 w 411956"/>
              <a:gd name="connsiteY1" fmla="*/ 0 h 0"/>
            </a:gdLst>
            <a:ahLst/>
            <a:cxnLst>
              <a:cxn ang="0">
                <a:pos x="connsiteX0" y="connsiteY0"/>
              </a:cxn>
              <a:cxn ang="0">
                <a:pos x="connsiteX1" y="connsiteY1"/>
              </a:cxn>
            </a:cxnLst>
            <a:rect l="l" t="t" r="r" b="b"/>
            <a:pathLst>
              <a:path w="411956">
                <a:moveTo>
                  <a:pt x="0" y="0"/>
                </a:moveTo>
                <a:lnTo>
                  <a:pt x="411956" y="0"/>
                </a:lnTo>
              </a:path>
            </a:pathLst>
          </a:custGeom>
          <a:noFill/>
          <a:ln w="22225">
            <a:solidFill>
              <a:schemeClr val="bg1"/>
            </a:solidFill>
          </a:ln>
        </p:spPr>
        <p:txBody>
          <a:bodyPr rtlCol="0" anchor="ctr"/>
          <a:lstStyle/>
          <a:p>
            <a:pPr algn="ctr"/>
            <a:endParaRPr lang="en-US"/>
          </a:p>
        </p:txBody>
      </p:sp>
      <p:sp>
        <p:nvSpPr>
          <p:cNvPr id="27" name="TextBox 26">
            <a:extLst>
              <a:ext uri="{FF2B5EF4-FFF2-40B4-BE49-F238E27FC236}">
                <a16:creationId xmlns:a16="http://schemas.microsoft.com/office/drawing/2014/main" id="{59AB8258-EFFD-D89C-70B0-0E73CB9BAF04}"/>
              </a:ext>
            </a:extLst>
          </p:cNvPr>
          <p:cNvSpPr txBox="1"/>
          <p:nvPr/>
        </p:nvSpPr>
        <p:spPr>
          <a:xfrm>
            <a:off x="3801480" y="5004398"/>
            <a:ext cx="1195378" cy="369332"/>
          </a:xfrm>
          <a:prstGeom prst="rect">
            <a:avLst/>
          </a:prstGeom>
          <a:noFill/>
        </p:spPr>
        <p:txBody>
          <a:bodyPr wrap="square">
            <a:spAutoFit/>
          </a:bodyPr>
          <a:lstStyle/>
          <a:p>
            <a:pPr algn="ctr"/>
            <a:r>
              <a:rPr lang="en-US" b="1" dirty="0">
                <a:solidFill>
                  <a:schemeClr val="bg1"/>
                </a:solidFill>
              </a:rPr>
              <a:t>Surrender</a:t>
            </a:r>
          </a:p>
        </p:txBody>
      </p:sp>
      <p:sp>
        <p:nvSpPr>
          <p:cNvPr id="41" name="TextBox 40">
            <a:extLst>
              <a:ext uri="{FF2B5EF4-FFF2-40B4-BE49-F238E27FC236}">
                <a16:creationId xmlns:a16="http://schemas.microsoft.com/office/drawing/2014/main" id="{F8B0F527-7B0A-E5DD-FFCC-8AF46EBC5FBA}"/>
              </a:ext>
            </a:extLst>
          </p:cNvPr>
          <p:cNvSpPr txBox="1"/>
          <p:nvPr/>
        </p:nvSpPr>
        <p:spPr>
          <a:xfrm>
            <a:off x="4151344" y="4512079"/>
            <a:ext cx="495650" cy="461665"/>
          </a:xfrm>
          <a:prstGeom prst="rect">
            <a:avLst/>
          </a:prstGeom>
          <a:noFill/>
        </p:spPr>
        <p:txBody>
          <a:bodyPr wrap="none" rtlCol="0">
            <a:spAutoFit/>
          </a:bodyPr>
          <a:lstStyle/>
          <a:p>
            <a:pPr algn="ctr"/>
            <a:r>
              <a:rPr lang="en-US" sz="2400" b="1" dirty="0">
                <a:solidFill>
                  <a:schemeClr val="bg1"/>
                </a:solidFill>
                <a:cs typeface="Arial" pitchFamily="34" charset="0"/>
              </a:rPr>
              <a:t>03</a:t>
            </a:r>
          </a:p>
        </p:txBody>
      </p:sp>
      <p:sp>
        <p:nvSpPr>
          <p:cNvPr id="42" name="Freeform: Shape 41">
            <a:extLst>
              <a:ext uri="{FF2B5EF4-FFF2-40B4-BE49-F238E27FC236}">
                <a16:creationId xmlns:a16="http://schemas.microsoft.com/office/drawing/2014/main" id="{FF4813A9-25BD-C722-A58A-5E7AE6D86928}"/>
              </a:ext>
            </a:extLst>
          </p:cNvPr>
          <p:cNvSpPr/>
          <p:nvPr/>
        </p:nvSpPr>
        <p:spPr bwMode="auto">
          <a:xfrm>
            <a:off x="4176430" y="4963429"/>
            <a:ext cx="445475" cy="0"/>
          </a:xfrm>
          <a:custGeom>
            <a:avLst/>
            <a:gdLst>
              <a:gd name="connsiteX0" fmla="*/ 0 w 411956"/>
              <a:gd name="connsiteY0" fmla="*/ 0 h 0"/>
              <a:gd name="connsiteX1" fmla="*/ 411956 w 411956"/>
              <a:gd name="connsiteY1" fmla="*/ 0 h 0"/>
            </a:gdLst>
            <a:ahLst/>
            <a:cxnLst>
              <a:cxn ang="0">
                <a:pos x="connsiteX0" y="connsiteY0"/>
              </a:cxn>
              <a:cxn ang="0">
                <a:pos x="connsiteX1" y="connsiteY1"/>
              </a:cxn>
            </a:cxnLst>
            <a:rect l="l" t="t" r="r" b="b"/>
            <a:pathLst>
              <a:path w="411956">
                <a:moveTo>
                  <a:pt x="0" y="0"/>
                </a:moveTo>
                <a:lnTo>
                  <a:pt x="411956" y="0"/>
                </a:lnTo>
              </a:path>
            </a:pathLst>
          </a:custGeom>
          <a:noFill/>
          <a:ln w="22225">
            <a:solidFill>
              <a:schemeClr val="bg1"/>
            </a:solidFill>
          </a:ln>
        </p:spPr>
        <p:txBody>
          <a:bodyPr rtlCol="0" anchor="ctr"/>
          <a:lstStyle/>
          <a:p>
            <a:pPr algn="ctr"/>
            <a:endParaRPr lang="en-US"/>
          </a:p>
        </p:txBody>
      </p:sp>
      <p:sp>
        <p:nvSpPr>
          <p:cNvPr id="4" name="Freeform: Shape 26">
            <a:extLst>
              <a:ext uri="{FF2B5EF4-FFF2-40B4-BE49-F238E27FC236}">
                <a16:creationId xmlns:a16="http://schemas.microsoft.com/office/drawing/2014/main" id="{17CC27A4-1AD5-0EB2-5574-170864BDAE02}"/>
              </a:ext>
            </a:extLst>
          </p:cNvPr>
          <p:cNvSpPr/>
          <p:nvPr/>
        </p:nvSpPr>
        <p:spPr>
          <a:xfrm>
            <a:off x="5292178" y="3144981"/>
            <a:ext cx="1535860" cy="1583140"/>
          </a:xfrm>
          <a:custGeom>
            <a:avLst/>
            <a:gdLst>
              <a:gd name="connsiteX0" fmla="*/ 496664 w 679772"/>
              <a:gd name="connsiteY0" fmla="*/ 491101 h 678636"/>
              <a:gd name="connsiteX1" fmla="*/ 607627 w 679772"/>
              <a:gd name="connsiteY1" fmla="*/ 498321 h 678636"/>
              <a:gd name="connsiteX2" fmla="*/ 661088 w 679772"/>
              <a:gd name="connsiteY2" fmla="*/ 499886 h 678636"/>
              <a:gd name="connsiteX3" fmla="*/ 673996 w 679772"/>
              <a:gd name="connsiteY3" fmla="*/ 501695 h 678636"/>
              <a:gd name="connsiteX4" fmla="*/ 676474 w 679772"/>
              <a:gd name="connsiteY4" fmla="*/ 633895 h 678636"/>
              <a:gd name="connsiteX5" fmla="*/ 595582 w 679772"/>
              <a:gd name="connsiteY5" fmla="*/ 624491 h 678636"/>
              <a:gd name="connsiteX6" fmla="*/ 533614 w 679772"/>
              <a:gd name="connsiteY6" fmla="*/ 621899 h 678636"/>
              <a:gd name="connsiteX7" fmla="*/ 515669 w 679772"/>
              <a:gd name="connsiteY7" fmla="*/ 627637 h 678636"/>
              <a:gd name="connsiteX8" fmla="*/ 453179 w 679772"/>
              <a:gd name="connsiteY8" fmla="*/ 665075 h 678636"/>
              <a:gd name="connsiteX9" fmla="*/ 427475 w 679772"/>
              <a:gd name="connsiteY9" fmla="*/ 678636 h 678636"/>
              <a:gd name="connsiteX10" fmla="*/ 372157 w 679772"/>
              <a:gd name="connsiteY10" fmla="*/ 655883 h 678636"/>
              <a:gd name="connsiteX11" fmla="*/ 252474 w 679772"/>
              <a:gd name="connsiteY11" fmla="*/ 585520 h 678636"/>
              <a:gd name="connsiteX12" fmla="*/ 214514 w 679772"/>
              <a:gd name="connsiteY12" fmla="*/ 545099 h 678636"/>
              <a:gd name="connsiteX13" fmla="*/ 207669 w 679772"/>
              <a:gd name="connsiteY13" fmla="*/ 516837 h 678636"/>
              <a:gd name="connsiteX14" fmla="*/ 242353 w 679772"/>
              <a:gd name="connsiteY14" fmla="*/ 509356 h 678636"/>
              <a:gd name="connsiteX15" fmla="*/ 317442 w 679772"/>
              <a:gd name="connsiteY15" fmla="*/ 550755 h 678636"/>
              <a:gd name="connsiteX16" fmla="*/ 312976 w 679772"/>
              <a:gd name="connsiteY16" fmla="*/ 568097 h 678636"/>
              <a:gd name="connsiteX17" fmla="*/ 340782 w 679772"/>
              <a:gd name="connsiteY17" fmla="*/ 607996 h 678636"/>
              <a:gd name="connsiteX18" fmla="*/ 374292 w 679772"/>
              <a:gd name="connsiteY18" fmla="*/ 603710 h 678636"/>
              <a:gd name="connsiteX19" fmla="*/ 475280 w 679772"/>
              <a:gd name="connsiteY19" fmla="*/ 571112 h 678636"/>
              <a:gd name="connsiteX20" fmla="*/ 454189 w 679772"/>
              <a:gd name="connsiteY20" fmla="*/ 567363 h 678636"/>
              <a:gd name="connsiteX21" fmla="*/ 391602 w 679772"/>
              <a:gd name="connsiteY21" fmla="*/ 588976 h 678636"/>
              <a:gd name="connsiteX22" fmla="*/ 357358 w 679772"/>
              <a:gd name="connsiteY22" fmla="*/ 600744 h 678636"/>
              <a:gd name="connsiteX23" fmla="*/ 321223 w 679772"/>
              <a:gd name="connsiteY23" fmla="*/ 583271 h 678636"/>
              <a:gd name="connsiteX24" fmla="*/ 343422 w 679772"/>
              <a:gd name="connsiteY24" fmla="*/ 548636 h 678636"/>
              <a:gd name="connsiteX25" fmla="*/ 382914 w 679772"/>
              <a:gd name="connsiteY25" fmla="*/ 539215 h 678636"/>
              <a:gd name="connsiteX26" fmla="*/ 426742 w 679772"/>
              <a:gd name="connsiteY26" fmla="*/ 519086 h 678636"/>
              <a:gd name="connsiteX27" fmla="*/ 496664 w 679772"/>
              <a:gd name="connsiteY27" fmla="*/ 491101 h 678636"/>
              <a:gd name="connsiteX28" fmla="*/ 153605 w 679772"/>
              <a:gd name="connsiteY28" fmla="*/ 282949 h 678636"/>
              <a:gd name="connsiteX29" fmla="*/ 257951 w 679772"/>
              <a:gd name="connsiteY29" fmla="*/ 317258 h 678636"/>
              <a:gd name="connsiteX30" fmla="*/ 294933 w 679772"/>
              <a:gd name="connsiteY30" fmla="*/ 332546 h 678636"/>
              <a:gd name="connsiteX31" fmla="*/ 334474 w 679772"/>
              <a:gd name="connsiteY31" fmla="*/ 341820 h 678636"/>
              <a:gd name="connsiteX32" fmla="*/ 356934 w 679772"/>
              <a:gd name="connsiteY32" fmla="*/ 362911 h 678636"/>
              <a:gd name="connsiteX33" fmla="*/ 335762 w 679772"/>
              <a:gd name="connsiteY33" fmla="*/ 394873 h 678636"/>
              <a:gd name="connsiteX34" fmla="*/ 288511 w 679772"/>
              <a:gd name="connsiteY34" fmla="*/ 383432 h 678636"/>
              <a:gd name="connsiteX35" fmla="*/ 213569 w 679772"/>
              <a:gd name="connsiteY35" fmla="*/ 358576 h 678636"/>
              <a:gd name="connsiteX36" fmla="*/ 202127 w 679772"/>
              <a:gd name="connsiteY36" fmla="*/ 358429 h 678636"/>
              <a:gd name="connsiteX37" fmla="*/ 201247 w 679772"/>
              <a:gd name="connsiteY37" fmla="*/ 363645 h 678636"/>
              <a:gd name="connsiteX38" fmla="*/ 210586 w 679772"/>
              <a:gd name="connsiteY38" fmla="*/ 366986 h 678636"/>
              <a:gd name="connsiteX39" fmla="*/ 283882 w 679772"/>
              <a:gd name="connsiteY39" fmla="*/ 388680 h 678636"/>
              <a:gd name="connsiteX40" fmla="*/ 332779 w 679772"/>
              <a:gd name="connsiteY40" fmla="*/ 402208 h 678636"/>
              <a:gd name="connsiteX41" fmla="*/ 353201 w 679772"/>
              <a:gd name="connsiteY41" fmla="*/ 397123 h 678636"/>
              <a:gd name="connsiteX42" fmla="*/ 366811 w 679772"/>
              <a:gd name="connsiteY42" fmla="*/ 362911 h 678636"/>
              <a:gd name="connsiteX43" fmla="*/ 361563 w 679772"/>
              <a:gd name="connsiteY43" fmla="*/ 348340 h 678636"/>
              <a:gd name="connsiteX44" fmla="*/ 362850 w 679772"/>
              <a:gd name="connsiteY44" fmla="*/ 344754 h 678636"/>
              <a:gd name="connsiteX45" fmla="*/ 443008 w 679772"/>
              <a:gd name="connsiteY45" fmla="*/ 301399 h 678636"/>
              <a:gd name="connsiteX46" fmla="*/ 474107 w 679772"/>
              <a:gd name="connsiteY46" fmla="*/ 315237 h 678636"/>
              <a:gd name="connsiteX47" fmla="*/ 440254 w 679772"/>
              <a:gd name="connsiteY47" fmla="*/ 367345 h 678636"/>
              <a:gd name="connsiteX48" fmla="*/ 295829 w 679772"/>
              <a:gd name="connsiteY48" fmla="*/ 454169 h 678636"/>
              <a:gd name="connsiteX49" fmla="*/ 251610 w 679772"/>
              <a:gd name="connsiteY49" fmla="*/ 471804 h 678636"/>
              <a:gd name="connsiteX50" fmla="*/ 226510 w 679772"/>
              <a:gd name="connsiteY50" fmla="*/ 458846 h 678636"/>
              <a:gd name="connsiteX51" fmla="*/ 199356 w 679772"/>
              <a:gd name="connsiteY51" fmla="*/ 441700 h 678636"/>
              <a:gd name="connsiteX52" fmla="*/ 79804 w 679772"/>
              <a:gd name="connsiteY52" fmla="*/ 418099 h 678636"/>
              <a:gd name="connsiteX53" fmla="*/ 6328 w 679772"/>
              <a:gd name="connsiteY53" fmla="*/ 426786 h 678636"/>
              <a:gd name="connsiteX54" fmla="*/ 6719 w 679772"/>
              <a:gd name="connsiteY54" fmla="*/ 294195 h 678636"/>
              <a:gd name="connsiteX55" fmla="*/ 28022 w 679772"/>
              <a:gd name="connsiteY55" fmla="*/ 292239 h 678636"/>
              <a:gd name="connsiteX56" fmla="*/ 66324 w 679772"/>
              <a:gd name="connsiteY56" fmla="*/ 291604 h 678636"/>
              <a:gd name="connsiteX57" fmla="*/ 153605 w 679772"/>
              <a:gd name="connsiteY57" fmla="*/ 282949 h 678636"/>
              <a:gd name="connsiteX58" fmla="*/ 507508 w 679772"/>
              <a:gd name="connsiteY58" fmla="*/ 276418 h 678636"/>
              <a:gd name="connsiteX59" fmla="*/ 520477 w 679772"/>
              <a:gd name="connsiteY59" fmla="*/ 277716 h 678636"/>
              <a:gd name="connsiteX60" fmla="*/ 575437 w 679772"/>
              <a:gd name="connsiteY60" fmla="*/ 305669 h 678636"/>
              <a:gd name="connsiteX61" fmla="*/ 637161 w 679772"/>
              <a:gd name="connsiteY61" fmla="*/ 407504 h 678636"/>
              <a:gd name="connsiteX62" fmla="*/ 641399 w 679772"/>
              <a:gd name="connsiteY62" fmla="*/ 425580 h 678636"/>
              <a:gd name="connsiteX63" fmla="*/ 658203 w 679772"/>
              <a:gd name="connsiteY63" fmla="*/ 404701 h 678636"/>
              <a:gd name="connsiteX64" fmla="*/ 676833 w 679772"/>
              <a:gd name="connsiteY64" fmla="*/ 411872 h 678636"/>
              <a:gd name="connsiteX65" fmla="*/ 633200 w 679772"/>
              <a:gd name="connsiteY65" fmla="*/ 479920 h 678636"/>
              <a:gd name="connsiteX66" fmla="*/ 568494 w 679772"/>
              <a:gd name="connsiteY66" fmla="*/ 425384 h 678636"/>
              <a:gd name="connsiteX67" fmla="*/ 582478 w 679772"/>
              <a:gd name="connsiteY67" fmla="*/ 412313 h 678636"/>
              <a:gd name="connsiteX68" fmla="*/ 618124 w 679772"/>
              <a:gd name="connsiteY68" fmla="*/ 439450 h 678636"/>
              <a:gd name="connsiteX69" fmla="*/ 517804 w 679772"/>
              <a:gd name="connsiteY69" fmla="*/ 300567 h 678636"/>
              <a:gd name="connsiteX70" fmla="*/ 499256 w 679772"/>
              <a:gd name="connsiteY70" fmla="*/ 290511 h 678636"/>
              <a:gd name="connsiteX71" fmla="*/ 507508 w 679772"/>
              <a:gd name="connsiteY71" fmla="*/ 276418 h 678636"/>
              <a:gd name="connsiteX72" fmla="*/ 328443 w 679772"/>
              <a:gd name="connsiteY72" fmla="*/ 196678 h 678636"/>
              <a:gd name="connsiteX73" fmla="*/ 290712 w 679772"/>
              <a:gd name="connsiteY73" fmla="*/ 230710 h 678636"/>
              <a:gd name="connsiteX74" fmla="*/ 325673 w 679772"/>
              <a:gd name="connsiteY74" fmla="*/ 263585 h 678636"/>
              <a:gd name="connsiteX75" fmla="*/ 356918 w 679772"/>
              <a:gd name="connsiteY75" fmla="*/ 223099 h 678636"/>
              <a:gd name="connsiteX76" fmla="*/ 328443 w 679772"/>
              <a:gd name="connsiteY76" fmla="*/ 196678 h 678636"/>
              <a:gd name="connsiteX77" fmla="*/ 492248 w 679772"/>
              <a:gd name="connsiteY77" fmla="*/ 170502 h 678636"/>
              <a:gd name="connsiteX78" fmla="*/ 469087 w 679772"/>
              <a:gd name="connsiteY78" fmla="*/ 194462 h 678636"/>
              <a:gd name="connsiteX79" fmla="*/ 491694 w 679772"/>
              <a:gd name="connsiteY79" fmla="*/ 217476 h 678636"/>
              <a:gd name="connsiteX80" fmla="*/ 516028 w 679772"/>
              <a:gd name="connsiteY80" fmla="*/ 193940 h 678636"/>
              <a:gd name="connsiteX81" fmla="*/ 492248 w 679772"/>
              <a:gd name="connsiteY81" fmla="*/ 170502 h 678636"/>
              <a:gd name="connsiteX82" fmla="*/ 311476 w 679772"/>
              <a:gd name="connsiteY82" fmla="*/ 145891 h 678636"/>
              <a:gd name="connsiteX83" fmla="*/ 337473 w 679772"/>
              <a:gd name="connsiteY83" fmla="*/ 145891 h 678636"/>
              <a:gd name="connsiteX84" fmla="*/ 353104 w 679772"/>
              <a:gd name="connsiteY84" fmla="*/ 168677 h 678636"/>
              <a:gd name="connsiteX85" fmla="*/ 368311 w 679772"/>
              <a:gd name="connsiteY85" fmla="*/ 155524 h 678636"/>
              <a:gd name="connsiteX86" fmla="*/ 388489 w 679772"/>
              <a:gd name="connsiteY86" fmla="*/ 172295 h 678636"/>
              <a:gd name="connsiteX87" fmla="*/ 379247 w 679772"/>
              <a:gd name="connsiteY87" fmla="*/ 193859 h 678636"/>
              <a:gd name="connsiteX88" fmla="*/ 403321 w 679772"/>
              <a:gd name="connsiteY88" fmla="*/ 193859 h 678636"/>
              <a:gd name="connsiteX89" fmla="*/ 410329 w 679772"/>
              <a:gd name="connsiteY89" fmla="*/ 219301 h 678636"/>
              <a:gd name="connsiteX90" fmla="*/ 390167 w 679772"/>
              <a:gd name="connsiteY90" fmla="*/ 232242 h 678636"/>
              <a:gd name="connsiteX91" fmla="*/ 408944 w 679772"/>
              <a:gd name="connsiteY91" fmla="*/ 246031 h 678636"/>
              <a:gd name="connsiteX92" fmla="*/ 400371 w 679772"/>
              <a:gd name="connsiteY92" fmla="*/ 270789 h 678636"/>
              <a:gd name="connsiteX93" fmla="*/ 374846 w 679772"/>
              <a:gd name="connsiteY93" fmla="*/ 267888 h 678636"/>
              <a:gd name="connsiteX94" fmla="*/ 384153 w 679772"/>
              <a:gd name="connsiteY94" fmla="*/ 290690 h 678636"/>
              <a:gd name="connsiteX95" fmla="*/ 362932 w 679772"/>
              <a:gd name="connsiteY95" fmla="*/ 305995 h 678636"/>
              <a:gd name="connsiteX96" fmla="*/ 343716 w 679772"/>
              <a:gd name="connsiteY96" fmla="*/ 290527 h 678636"/>
              <a:gd name="connsiteX97" fmla="*/ 338386 w 679772"/>
              <a:gd name="connsiteY97" fmla="*/ 311911 h 678636"/>
              <a:gd name="connsiteX98" fmla="*/ 311167 w 679772"/>
              <a:gd name="connsiteY98" fmla="*/ 311911 h 678636"/>
              <a:gd name="connsiteX99" fmla="*/ 307483 w 679772"/>
              <a:gd name="connsiteY99" fmla="*/ 293298 h 678636"/>
              <a:gd name="connsiteX100" fmla="*/ 293939 w 679772"/>
              <a:gd name="connsiteY100" fmla="*/ 288164 h 678636"/>
              <a:gd name="connsiteX101" fmla="*/ 284534 w 679772"/>
              <a:gd name="connsiteY101" fmla="*/ 305653 h 678636"/>
              <a:gd name="connsiteX102" fmla="*/ 259483 w 679772"/>
              <a:gd name="connsiteY102" fmla="*/ 286061 h 678636"/>
              <a:gd name="connsiteX103" fmla="*/ 272229 w 679772"/>
              <a:gd name="connsiteY103" fmla="*/ 262591 h 678636"/>
              <a:gd name="connsiteX104" fmla="*/ 246900 w 679772"/>
              <a:gd name="connsiteY104" fmla="*/ 264693 h 678636"/>
              <a:gd name="connsiteX105" fmla="*/ 239370 w 679772"/>
              <a:gd name="connsiteY105" fmla="*/ 239447 h 678636"/>
              <a:gd name="connsiteX106" fmla="*/ 259401 w 679772"/>
              <a:gd name="connsiteY106" fmla="*/ 226179 h 678636"/>
              <a:gd name="connsiteX107" fmla="*/ 240234 w 679772"/>
              <a:gd name="connsiteY107" fmla="*/ 212537 h 678636"/>
              <a:gd name="connsiteX108" fmla="*/ 249492 w 679772"/>
              <a:gd name="connsiteY108" fmla="*/ 188382 h 678636"/>
              <a:gd name="connsiteX109" fmla="*/ 275325 w 679772"/>
              <a:gd name="connsiteY109" fmla="*/ 189979 h 678636"/>
              <a:gd name="connsiteX110" fmla="*/ 264682 w 679772"/>
              <a:gd name="connsiteY110" fmla="*/ 168041 h 678636"/>
              <a:gd name="connsiteX111" fmla="*/ 285952 w 679772"/>
              <a:gd name="connsiteY111" fmla="*/ 152313 h 678636"/>
              <a:gd name="connsiteX112" fmla="*/ 305918 w 679772"/>
              <a:gd name="connsiteY112" fmla="*/ 167992 h 678636"/>
              <a:gd name="connsiteX113" fmla="*/ 311476 w 679772"/>
              <a:gd name="connsiteY113" fmla="*/ 145891 h 678636"/>
              <a:gd name="connsiteX114" fmla="*/ 500120 w 679772"/>
              <a:gd name="connsiteY114" fmla="*/ 130668 h 678636"/>
              <a:gd name="connsiteX115" fmla="*/ 509019 w 679772"/>
              <a:gd name="connsiteY115" fmla="*/ 148695 h 678636"/>
              <a:gd name="connsiteX116" fmla="*/ 525774 w 679772"/>
              <a:gd name="connsiteY116" fmla="*/ 140040 h 678636"/>
              <a:gd name="connsiteX117" fmla="*/ 541291 w 679772"/>
              <a:gd name="connsiteY117" fmla="*/ 150618 h 678636"/>
              <a:gd name="connsiteX118" fmla="*/ 534331 w 679772"/>
              <a:gd name="connsiteY118" fmla="*/ 167601 h 678636"/>
              <a:gd name="connsiteX119" fmla="*/ 550842 w 679772"/>
              <a:gd name="connsiteY119" fmla="*/ 167601 h 678636"/>
              <a:gd name="connsiteX120" fmla="*/ 556319 w 679772"/>
              <a:gd name="connsiteY120" fmla="*/ 185253 h 678636"/>
              <a:gd name="connsiteX121" fmla="*/ 543019 w 679772"/>
              <a:gd name="connsiteY121" fmla="*/ 195863 h 678636"/>
              <a:gd name="connsiteX122" fmla="*/ 555161 w 679772"/>
              <a:gd name="connsiteY122" fmla="*/ 205969 h 678636"/>
              <a:gd name="connsiteX123" fmla="*/ 549278 w 679772"/>
              <a:gd name="connsiteY123" fmla="*/ 224501 h 678636"/>
              <a:gd name="connsiteX124" fmla="*/ 531495 w 679772"/>
              <a:gd name="connsiteY124" fmla="*/ 223620 h 678636"/>
              <a:gd name="connsiteX125" fmla="*/ 536744 w 679772"/>
              <a:gd name="connsiteY125" fmla="*/ 239235 h 678636"/>
              <a:gd name="connsiteX126" fmla="*/ 521455 w 679772"/>
              <a:gd name="connsiteY126" fmla="*/ 251818 h 678636"/>
              <a:gd name="connsiteX127" fmla="*/ 507340 w 679772"/>
              <a:gd name="connsiteY127" fmla="*/ 240473 h 678636"/>
              <a:gd name="connsiteX128" fmla="*/ 501473 w 679772"/>
              <a:gd name="connsiteY128" fmla="*/ 255957 h 678636"/>
              <a:gd name="connsiteX129" fmla="*/ 484555 w 679772"/>
              <a:gd name="connsiteY129" fmla="*/ 257278 h 678636"/>
              <a:gd name="connsiteX130" fmla="*/ 477350 w 679772"/>
              <a:gd name="connsiteY130" fmla="*/ 239577 h 678636"/>
              <a:gd name="connsiteX131" fmla="*/ 458672 w 679772"/>
              <a:gd name="connsiteY131" fmla="*/ 247775 h 678636"/>
              <a:gd name="connsiteX132" fmla="*/ 444264 w 679772"/>
              <a:gd name="connsiteY132" fmla="*/ 235405 h 678636"/>
              <a:gd name="connsiteX133" fmla="*/ 450702 w 679772"/>
              <a:gd name="connsiteY133" fmla="*/ 220817 h 678636"/>
              <a:gd name="connsiteX134" fmla="*/ 434745 w 679772"/>
              <a:gd name="connsiteY134" fmla="*/ 218992 h 678636"/>
              <a:gd name="connsiteX135" fmla="*/ 428356 w 679772"/>
              <a:gd name="connsiteY135" fmla="*/ 202122 h 678636"/>
              <a:gd name="connsiteX136" fmla="*/ 441982 w 679772"/>
              <a:gd name="connsiteY136" fmla="*/ 191935 h 678636"/>
              <a:gd name="connsiteX137" fmla="*/ 430475 w 679772"/>
              <a:gd name="connsiteY137" fmla="*/ 181178 h 678636"/>
              <a:gd name="connsiteX138" fmla="*/ 435821 w 679772"/>
              <a:gd name="connsiteY138" fmla="*/ 163070 h 678636"/>
              <a:gd name="connsiteX139" fmla="*/ 454418 w 679772"/>
              <a:gd name="connsiteY139" fmla="*/ 164064 h 678636"/>
              <a:gd name="connsiteX140" fmla="*/ 448127 w 679772"/>
              <a:gd name="connsiteY140" fmla="*/ 148352 h 678636"/>
              <a:gd name="connsiteX141" fmla="*/ 464067 w 679772"/>
              <a:gd name="connsiteY141" fmla="*/ 135623 h 678636"/>
              <a:gd name="connsiteX142" fmla="*/ 477367 w 679772"/>
              <a:gd name="connsiteY142" fmla="*/ 146739 h 678636"/>
              <a:gd name="connsiteX143" fmla="*/ 483528 w 679772"/>
              <a:gd name="connsiteY143" fmla="*/ 132282 h 678636"/>
              <a:gd name="connsiteX144" fmla="*/ 500120 w 679772"/>
              <a:gd name="connsiteY144" fmla="*/ 130668 h 678636"/>
              <a:gd name="connsiteX145" fmla="*/ 408455 w 679772"/>
              <a:gd name="connsiteY145" fmla="*/ 38922 h 678636"/>
              <a:gd name="connsiteX146" fmla="*/ 384267 w 679772"/>
              <a:gd name="connsiteY146" fmla="*/ 64006 h 678636"/>
              <a:gd name="connsiteX147" fmla="*/ 409367 w 679772"/>
              <a:gd name="connsiteY147" fmla="*/ 88112 h 678636"/>
              <a:gd name="connsiteX148" fmla="*/ 433441 w 679772"/>
              <a:gd name="connsiteY148" fmla="*/ 63077 h 678636"/>
              <a:gd name="connsiteX149" fmla="*/ 408455 w 679772"/>
              <a:gd name="connsiteY149" fmla="*/ 38922 h 678636"/>
              <a:gd name="connsiteX150" fmla="*/ 400762 w 679772"/>
              <a:gd name="connsiteY150" fmla="*/ 0 h 678636"/>
              <a:gd name="connsiteX151" fmla="*/ 418348 w 679772"/>
              <a:gd name="connsiteY151" fmla="*/ 0 h 678636"/>
              <a:gd name="connsiteX152" fmla="*/ 425862 w 679772"/>
              <a:gd name="connsiteY152" fmla="*/ 18793 h 678636"/>
              <a:gd name="connsiteX153" fmla="*/ 441541 w 679772"/>
              <a:gd name="connsiteY153" fmla="*/ 9290 h 678636"/>
              <a:gd name="connsiteX154" fmla="*/ 456960 w 679772"/>
              <a:gd name="connsiteY154" fmla="*/ 20129 h 678636"/>
              <a:gd name="connsiteX155" fmla="*/ 451174 w 679772"/>
              <a:gd name="connsiteY155" fmla="*/ 36379 h 678636"/>
              <a:gd name="connsiteX156" fmla="*/ 467359 w 679772"/>
              <a:gd name="connsiteY156" fmla="*/ 38319 h 678636"/>
              <a:gd name="connsiteX157" fmla="*/ 472721 w 679772"/>
              <a:gd name="connsiteY157" fmla="*/ 56476 h 678636"/>
              <a:gd name="connsiteX158" fmla="*/ 457971 w 679772"/>
              <a:gd name="connsiteY158" fmla="*/ 65913 h 678636"/>
              <a:gd name="connsiteX159" fmla="*/ 471629 w 679772"/>
              <a:gd name="connsiteY159" fmla="*/ 75284 h 678636"/>
              <a:gd name="connsiteX160" fmla="*/ 466886 w 679772"/>
              <a:gd name="connsiteY160" fmla="*/ 92675 h 678636"/>
              <a:gd name="connsiteX161" fmla="*/ 449479 w 679772"/>
              <a:gd name="connsiteY161" fmla="*/ 95625 h 678636"/>
              <a:gd name="connsiteX162" fmla="*/ 452119 w 679772"/>
              <a:gd name="connsiteY162" fmla="*/ 109447 h 678636"/>
              <a:gd name="connsiteX163" fmla="*/ 438575 w 679772"/>
              <a:gd name="connsiteY163" fmla="*/ 120612 h 678636"/>
              <a:gd name="connsiteX164" fmla="*/ 424998 w 679772"/>
              <a:gd name="connsiteY164" fmla="*/ 112707 h 678636"/>
              <a:gd name="connsiteX165" fmla="*/ 418478 w 679772"/>
              <a:gd name="connsiteY165" fmla="*/ 126805 h 678636"/>
              <a:gd name="connsiteX166" fmla="*/ 400142 w 679772"/>
              <a:gd name="connsiteY166" fmla="*/ 128142 h 678636"/>
              <a:gd name="connsiteX167" fmla="*/ 391748 w 679772"/>
              <a:gd name="connsiteY167" fmla="*/ 108371 h 678636"/>
              <a:gd name="connsiteX168" fmla="*/ 376004 w 679772"/>
              <a:gd name="connsiteY168" fmla="*/ 118085 h 678636"/>
              <a:gd name="connsiteX169" fmla="*/ 361074 w 679772"/>
              <a:gd name="connsiteY169" fmla="*/ 105535 h 678636"/>
              <a:gd name="connsiteX170" fmla="*/ 367023 w 679772"/>
              <a:gd name="connsiteY170" fmla="*/ 91208 h 678636"/>
              <a:gd name="connsiteX171" fmla="*/ 350431 w 679772"/>
              <a:gd name="connsiteY171" fmla="*/ 88291 h 678636"/>
              <a:gd name="connsiteX172" fmla="*/ 345003 w 679772"/>
              <a:gd name="connsiteY172" fmla="*/ 71389 h 678636"/>
              <a:gd name="connsiteX173" fmla="*/ 359754 w 679772"/>
              <a:gd name="connsiteY173" fmla="*/ 61659 h 678636"/>
              <a:gd name="connsiteX174" fmla="*/ 347171 w 679772"/>
              <a:gd name="connsiteY174" fmla="*/ 50347 h 678636"/>
              <a:gd name="connsiteX175" fmla="*/ 352615 w 679772"/>
              <a:gd name="connsiteY175" fmla="*/ 33625 h 678636"/>
              <a:gd name="connsiteX176" fmla="*/ 369370 w 679772"/>
              <a:gd name="connsiteY176" fmla="*/ 33625 h 678636"/>
              <a:gd name="connsiteX177" fmla="*/ 365605 w 679772"/>
              <a:gd name="connsiteY177" fmla="*/ 17423 h 678636"/>
              <a:gd name="connsiteX178" fmla="*/ 379850 w 679772"/>
              <a:gd name="connsiteY178" fmla="*/ 6324 h 678636"/>
              <a:gd name="connsiteX179" fmla="*/ 392547 w 679772"/>
              <a:gd name="connsiteY179" fmla="*/ 14620 h 678636"/>
              <a:gd name="connsiteX180" fmla="*/ 400762 w 679772"/>
              <a:gd name="connsiteY180" fmla="*/ 0 h 67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79772" h="678636">
                <a:moveTo>
                  <a:pt x="496664" y="491101"/>
                </a:moveTo>
                <a:cubicBezTo>
                  <a:pt x="533842" y="490710"/>
                  <a:pt x="570775" y="492095"/>
                  <a:pt x="607627" y="498321"/>
                </a:cubicBezTo>
                <a:cubicBezTo>
                  <a:pt x="625034" y="501255"/>
                  <a:pt x="643240" y="499413"/>
                  <a:pt x="661088" y="499886"/>
                </a:cubicBezTo>
                <a:cubicBezTo>
                  <a:pt x="664559" y="500016"/>
                  <a:pt x="668015" y="500848"/>
                  <a:pt x="673996" y="501695"/>
                </a:cubicBezTo>
                <a:cubicBezTo>
                  <a:pt x="677517" y="546273"/>
                  <a:pt x="683580" y="589041"/>
                  <a:pt x="676474" y="633895"/>
                </a:cubicBezTo>
                <a:cubicBezTo>
                  <a:pt x="647608" y="630473"/>
                  <a:pt x="621661" y="626805"/>
                  <a:pt x="595582" y="624491"/>
                </a:cubicBezTo>
                <a:cubicBezTo>
                  <a:pt x="575013" y="622665"/>
                  <a:pt x="554281" y="622014"/>
                  <a:pt x="533614" y="621899"/>
                </a:cubicBezTo>
                <a:cubicBezTo>
                  <a:pt x="527616" y="621867"/>
                  <a:pt x="521031" y="624540"/>
                  <a:pt x="515669" y="627637"/>
                </a:cubicBezTo>
                <a:cubicBezTo>
                  <a:pt x="494643" y="639779"/>
                  <a:pt x="474074" y="652721"/>
                  <a:pt x="453179" y="665075"/>
                </a:cubicBezTo>
                <a:cubicBezTo>
                  <a:pt x="445274" y="669753"/>
                  <a:pt x="436913" y="673697"/>
                  <a:pt x="427475" y="678636"/>
                </a:cubicBezTo>
                <a:cubicBezTo>
                  <a:pt x="408927" y="671041"/>
                  <a:pt x="390379" y="663836"/>
                  <a:pt x="372157" y="655883"/>
                </a:cubicBezTo>
                <a:cubicBezTo>
                  <a:pt x="329454" y="637237"/>
                  <a:pt x="288299" y="615624"/>
                  <a:pt x="252474" y="585520"/>
                </a:cubicBezTo>
                <a:cubicBezTo>
                  <a:pt x="238408" y="573704"/>
                  <a:pt x="226217" y="559377"/>
                  <a:pt x="214514" y="545099"/>
                </a:cubicBezTo>
                <a:cubicBezTo>
                  <a:pt x="206153" y="534880"/>
                  <a:pt x="206903" y="533071"/>
                  <a:pt x="207669" y="516837"/>
                </a:cubicBezTo>
                <a:cubicBezTo>
                  <a:pt x="216812" y="504238"/>
                  <a:pt x="230275" y="505200"/>
                  <a:pt x="242353" y="509356"/>
                </a:cubicBezTo>
                <a:cubicBezTo>
                  <a:pt x="269409" y="518662"/>
                  <a:pt x="293433" y="533934"/>
                  <a:pt x="317442" y="550755"/>
                </a:cubicBezTo>
                <a:cubicBezTo>
                  <a:pt x="315747" y="557323"/>
                  <a:pt x="314410" y="562718"/>
                  <a:pt x="312976" y="568097"/>
                </a:cubicBezTo>
                <a:cubicBezTo>
                  <a:pt x="306847" y="591029"/>
                  <a:pt x="317018" y="606627"/>
                  <a:pt x="340782" y="607996"/>
                </a:cubicBezTo>
                <a:cubicBezTo>
                  <a:pt x="351897" y="608632"/>
                  <a:pt x="364138" y="607801"/>
                  <a:pt x="374292" y="603710"/>
                </a:cubicBezTo>
                <a:cubicBezTo>
                  <a:pt x="407102" y="590508"/>
                  <a:pt x="438151" y="572465"/>
                  <a:pt x="475280" y="571112"/>
                </a:cubicBezTo>
                <a:cubicBezTo>
                  <a:pt x="468695" y="562995"/>
                  <a:pt x="460839" y="565245"/>
                  <a:pt x="454189" y="567363"/>
                </a:cubicBezTo>
                <a:cubicBezTo>
                  <a:pt x="433164" y="574062"/>
                  <a:pt x="412432" y="581690"/>
                  <a:pt x="391602" y="588976"/>
                </a:cubicBezTo>
                <a:cubicBezTo>
                  <a:pt x="380192" y="592969"/>
                  <a:pt x="369077" y="598201"/>
                  <a:pt x="357358" y="600744"/>
                </a:cubicBezTo>
                <a:cubicBezTo>
                  <a:pt x="338158" y="604916"/>
                  <a:pt x="324825" y="597728"/>
                  <a:pt x="321223" y="583271"/>
                </a:cubicBezTo>
                <a:cubicBezTo>
                  <a:pt x="317931" y="570053"/>
                  <a:pt x="327368" y="554031"/>
                  <a:pt x="343422" y="548636"/>
                </a:cubicBezTo>
                <a:cubicBezTo>
                  <a:pt x="356217" y="544333"/>
                  <a:pt x="369566" y="541171"/>
                  <a:pt x="382914" y="539215"/>
                </a:cubicBezTo>
                <a:cubicBezTo>
                  <a:pt x="399735" y="536754"/>
                  <a:pt x="414094" y="530952"/>
                  <a:pt x="426742" y="519086"/>
                </a:cubicBezTo>
                <a:cubicBezTo>
                  <a:pt x="446170" y="500848"/>
                  <a:pt x="469673" y="491378"/>
                  <a:pt x="496664" y="491101"/>
                </a:cubicBezTo>
                <a:close/>
                <a:moveTo>
                  <a:pt x="153605" y="282949"/>
                </a:moveTo>
                <a:cubicBezTo>
                  <a:pt x="192592" y="280602"/>
                  <a:pt x="229183" y="287594"/>
                  <a:pt x="257951" y="317258"/>
                </a:cubicBezTo>
                <a:cubicBezTo>
                  <a:pt x="268105" y="327738"/>
                  <a:pt x="281780" y="329466"/>
                  <a:pt x="294933" y="332546"/>
                </a:cubicBezTo>
                <a:cubicBezTo>
                  <a:pt x="308119" y="335627"/>
                  <a:pt x="321402" y="338349"/>
                  <a:pt x="334474" y="341820"/>
                </a:cubicBezTo>
                <a:cubicBezTo>
                  <a:pt x="345525" y="344754"/>
                  <a:pt x="353381" y="351861"/>
                  <a:pt x="356934" y="362911"/>
                </a:cubicBezTo>
                <a:cubicBezTo>
                  <a:pt x="362247" y="379422"/>
                  <a:pt x="353038" y="393227"/>
                  <a:pt x="335762" y="394873"/>
                </a:cubicBezTo>
                <a:cubicBezTo>
                  <a:pt x="318697" y="396503"/>
                  <a:pt x="303946" y="389364"/>
                  <a:pt x="288511" y="383432"/>
                </a:cubicBezTo>
                <a:cubicBezTo>
                  <a:pt x="263965" y="373994"/>
                  <a:pt x="238669" y="366513"/>
                  <a:pt x="213569" y="358576"/>
                </a:cubicBezTo>
                <a:cubicBezTo>
                  <a:pt x="210081" y="357467"/>
                  <a:pt x="205957" y="358429"/>
                  <a:pt x="202127" y="358429"/>
                </a:cubicBezTo>
                <a:cubicBezTo>
                  <a:pt x="201833" y="360124"/>
                  <a:pt x="201540" y="361884"/>
                  <a:pt x="201247" y="363645"/>
                </a:cubicBezTo>
                <a:cubicBezTo>
                  <a:pt x="204360" y="364802"/>
                  <a:pt x="207424" y="366823"/>
                  <a:pt x="210586" y="366986"/>
                </a:cubicBezTo>
                <a:cubicBezTo>
                  <a:pt x="236827" y="368241"/>
                  <a:pt x="260884" y="376407"/>
                  <a:pt x="283882" y="388680"/>
                </a:cubicBezTo>
                <a:cubicBezTo>
                  <a:pt x="299089" y="396797"/>
                  <a:pt x="314948" y="403756"/>
                  <a:pt x="332779" y="402208"/>
                </a:cubicBezTo>
                <a:cubicBezTo>
                  <a:pt x="339722" y="401605"/>
                  <a:pt x="347106" y="400252"/>
                  <a:pt x="353201" y="397123"/>
                </a:cubicBezTo>
                <a:cubicBezTo>
                  <a:pt x="367006" y="390049"/>
                  <a:pt x="371391" y="377808"/>
                  <a:pt x="366811" y="362911"/>
                </a:cubicBezTo>
                <a:cubicBezTo>
                  <a:pt x="365165" y="357549"/>
                  <a:pt x="363030" y="352350"/>
                  <a:pt x="361563" y="348340"/>
                </a:cubicBezTo>
                <a:cubicBezTo>
                  <a:pt x="362361" y="346042"/>
                  <a:pt x="362378" y="345113"/>
                  <a:pt x="362850" y="344754"/>
                </a:cubicBezTo>
                <a:cubicBezTo>
                  <a:pt x="387054" y="325668"/>
                  <a:pt x="413100" y="309826"/>
                  <a:pt x="443008" y="301399"/>
                </a:cubicBezTo>
                <a:cubicBezTo>
                  <a:pt x="455998" y="297732"/>
                  <a:pt x="466935" y="300861"/>
                  <a:pt x="474107" y="315237"/>
                </a:cubicBezTo>
                <a:cubicBezTo>
                  <a:pt x="470374" y="336996"/>
                  <a:pt x="455933" y="352806"/>
                  <a:pt x="440254" y="367345"/>
                </a:cubicBezTo>
                <a:cubicBezTo>
                  <a:pt x="398235" y="406331"/>
                  <a:pt x="347643" y="431366"/>
                  <a:pt x="295829" y="454169"/>
                </a:cubicBezTo>
                <a:cubicBezTo>
                  <a:pt x="281519" y="460460"/>
                  <a:pt x="266785" y="465773"/>
                  <a:pt x="251610" y="471804"/>
                </a:cubicBezTo>
                <a:cubicBezTo>
                  <a:pt x="242841" y="467306"/>
                  <a:pt x="234480" y="463426"/>
                  <a:pt x="226510" y="458846"/>
                </a:cubicBezTo>
                <a:cubicBezTo>
                  <a:pt x="217236" y="453500"/>
                  <a:pt x="207473" y="448529"/>
                  <a:pt x="199356" y="441700"/>
                </a:cubicBezTo>
                <a:cubicBezTo>
                  <a:pt x="163694" y="411645"/>
                  <a:pt x="122637" y="411629"/>
                  <a:pt x="79804" y="418099"/>
                </a:cubicBezTo>
                <a:cubicBezTo>
                  <a:pt x="55274" y="421799"/>
                  <a:pt x="30516" y="423983"/>
                  <a:pt x="6328" y="426786"/>
                </a:cubicBezTo>
                <a:cubicBezTo>
                  <a:pt x="-2294" y="408026"/>
                  <a:pt x="-2049" y="338984"/>
                  <a:pt x="6719" y="294195"/>
                </a:cubicBezTo>
                <a:cubicBezTo>
                  <a:pt x="13288" y="293576"/>
                  <a:pt x="20639" y="292500"/>
                  <a:pt x="28022" y="292239"/>
                </a:cubicBezTo>
                <a:cubicBezTo>
                  <a:pt x="40784" y="291816"/>
                  <a:pt x="53628" y="292696"/>
                  <a:pt x="66324" y="291604"/>
                </a:cubicBezTo>
                <a:cubicBezTo>
                  <a:pt x="95451" y="289094"/>
                  <a:pt x="124446" y="284709"/>
                  <a:pt x="153605" y="282949"/>
                </a:cubicBezTo>
                <a:close/>
                <a:moveTo>
                  <a:pt x="507508" y="276418"/>
                </a:moveTo>
                <a:cubicBezTo>
                  <a:pt x="511452" y="274856"/>
                  <a:pt x="516183" y="275858"/>
                  <a:pt x="520477" y="277716"/>
                </a:cubicBezTo>
                <a:cubicBezTo>
                  <a:pt x="539335" y="285882"/>
                  <a:pt x="559040" y="293673"/>
                  <a:pt x="575437" y="305669"/>
                </a:cubicBezTo>
                <a:cubicBezTo>
                  <a:pt x="609632" y="330655"/>
                  <a:pt x="630136" y="365323"/>
                  <a:pt x="637161" y="407504"/>
                </a:cubicBezTo>
                <a:cubicBezTo>
                  <a:pt x="638090" y="413062"/>
                  <a:pt x="639720" y="418490"/>
                  <a:pt x="641399" y="425580"/>
                </a:cubicBezTo>
                <a:cubicBezTo>
                  <a:pt x="647217" y="418359"/>
                  <a:pt x="651977" y="412459"/>
                  <a:pt x="658203" y="404701"/>
                </a:cubicBezTo>
                <a:cubicBezTo>
                  <a:pt x="663386" y="406689"/>
                  <a:pt x="668683" y="408727"/>
                  <a:pt x="676833" y="411872"/>
                </a:cubicBezTo>
                <a:cubicBezTo>
                  <a:pt x="663288" y="436630"/>
                  <a:pt x="650934" y="458520"/>
                  <a:pt x="633200" y="479920"/>
                </a:cubicBezTo>
                <a:cubicBezTo>
                  <a:pt x="607253" y="465952"/>
                  <a:pt x="589014" y="446002"/>
                  <a:pt x="568494" y="425384"/>
                </a:cubicBezTo>
                <a:cubicBezTo>
                  <a:pt x="573970" y="420266"/>
                  <a:pt x="577719" y="416762"/>
                  <a:pt x="582478" y="412313"/>
                </a:cubicBezTo>
                <a:cubicBezTo>
                  <a:pt x="594409" y="421407"/>
                  <a:pt x="605052" y="429508"/>
                  <a:pt x="618124" y="439450"/>
                </a:cubicBezTo>
                <a:cubicBezTo>
                  <a:pt x="612680" y="369887"/>
                  <a:pt x="582103" y="322978"/>
                  <a:pt x="517804" y="300567"/>
                </a:cubicBezTo>
                <a:cubicBezTo>
                  <a:pt x="510959" y="298188"/>
                  <a:pt x="504863" y="293608"/>
                  <a:pt x="499256" y="290511"/>
                </a:cubicBezTo>
                <a:cubicBezTo>
                  <a:pt x="500405" y="282109"/>
                  <a:pt x="503563" y="277981"/>
                  <a:pt x="507508" y="276418"/>
                </a:cubicBezTo>
                <a:close/>
                <a:moveTo>
                  <a:pt x="328443" y="196678"/>
                </a:moveTo>
                <a:cubicBezTo>
                  <a:pt x="306978" y="195065"/>
                  <a:pt x="297247" y="203801"/>
                  <a:pt x="290712" y="230710"/>
                </a:cubicBezTo>
                <a:cubicBezTo>
                  <a:pt x="293645" y="251084"/>
                  <a:pt x="305870" y="261597"/>
                  <a:pt x="325673" y="263585"/>
                </a:cubicBezTo>
                <a:cubicBezTo>
                  <a:pt x="351050" y="256022"/>
                  <a:pt x="359851" y="244483"/>
                  <a:pt x="356918" y="223099"/>
                </a:cubicBezTo>
                <a:cubicBezTo>
                  <a:pt x="354782" y="207533"/>
                  <a:pt x="344384" y="197884"/>
                  <a:pt x="328443" y="196678"/>
                </a:cubicBezTo>
                <a:close/>
                <a:moveTo>
                  <a:pt x="492248" y="170502"/>
                </a:moveTo>
                <a:cubicBezTo>
                  <a:pt x="476878" y="170633"/>
                  <a:pt x="468484" y="179320"/>
                  <a:pt x="469087" y="194462"/>
                </a:cubicBezTo>
                <a:cubicBezTo>
                  <a:pt x="469641" y="208348"/>
                  <a:pt x="478231" y="217101"/>
                  <a:pt x="491694" y="217476"/>
                </a:cubicBezTo>
                <a:cubicBezTo>
                  <a:pt x="506069" y="217867"/>
                  <a:pt x="515702" y="208560"/>
                  <a:pt x="516028" y="193940"/>
                </a:cubicBezTo>
                <a:cubicBezTo>
                  <a:pt x="516354" y="179043"/>
                  <a:pt x="507552" y="170372"/>
                  <a:pt x="492248" y="170502"/>
                </a:cubicBezTo>
                <a:close/>
                <a:moveTo>
                  <a:pt x="311476" y="145891"/>
                </a:moveTo>
                <a:cubicBezTo>
                  <a:pt x="319789" y="145891"/>
                  <a:pt x="328574" y="145891"/>
                  <a:pt x="337473" y="145891"/>
                </a:cubicBezTo>
                <a:cubicBezTo>
                  <a:pt x="343748" y="152916"/>
                  <a:pt x="336642" y="168383"/>
                  <a:pt x="353104" y="168677"/>
                </a:cubicBezTo>
                <a:cubicBezTo>
                  <a:pt x="357309" y="165042"/>
                  <a:pt x="362035" y="160967"/>
                  <a:pt x="368311" y="155524"/>
                </a:cubicBezTo>
                <a:cubicBezTo>
                  <a:pt x="375075" y="161147"/>
                  <a:pt x="381415" y="166411"/>
                  <a:pt x="388489" y="172295"/>
                </a:cubicBezTo>
                <a:cubicBezTo>
                  <a:pt x="385457" y="179353"/>
                  <a:pt x="382784" y="185611"/>
                  <a:pt x="379247" y="193859"/>
                </a:cubicBezTo>
                <a:cubicBezTo>
                  <a:pt x="387869" y="193859"/>
                  <a:pt x="395008" y="193859"/>
                  <a:pt x="403321" y="193859"/>
                </a:cubicBezTo>
                <a:cubicBezTo>
                  <a:pt x="405749" y="202709"/>
                  <a:pt x="407966" y="210712"/>
                  <a:pt x="410329" y="219301"/>
                </a:cubicBezTo>
                <a:cubicBezTo>
                  <a:pt x="403418" y="223734"/>
                  <a:pt x="397681" y="227418"/>
                  <a:pt x="390167" y="232242"/>
                </a:cubicBezTo>
                <a:cubicBezTo>
                  <a:pt x="396964" y="237230"/>
                  <a:pt x="402277" y="241142"/>
                  <a:pt x="408944" y="246031"/>
                </a:cubicBezTo>
                <a:cubicBezTo>
                  <a:pt x="406238" y="253871"/>
                  <a:pt x="403500" y="261776"/>
                  <a:pt x="400371" y="270789"/>
                </a:cubicBezTo>
                <a:cubicBezTo>
                  <a:pt x="392531" y="269893"/>
                  <a:pt x="385261" y="269078"/>
                  <a:pt x="374846" y="267888"/>
                </a:cubicBezTo>
                <a:cubicBezTo>
                  <a:pt x="378302" y="276347"/>
                  <a:pt x="380796" y="282443"/>
                  <a:pt x="384153" y="290690"/>
                </a:cubicBezTo>
                <a:cubicBezTo>
                  <a:pt x="377438" y="295531"/>
                  <a:pt x="370283" y="300698"/>
                  <a:pt x="362932" y="305995"/>
                </a:cubicBezTo>
                <a:cubicBezTo>
                  <a:pt x="356184" y="300567"/>
                  <a:pt x="350887" y="296297"/>
                  <a:pt x="343716" y="290527"/>
                </a:cubicBezTo>
                <a:cubicBezTo>
                  <a:pt x="341727" y="298497"/>
                  <a:pt x="340260" y="304349"/>
                  <a:pt x="338386" y="311911"/>
                </a:cubicBezTo>
                <a:cubicBezTo>
                  <a:pt x="329959" y="311911"/>
                  <a:pt x="321190" y="311911"/>
                  <a:pt x="311167" y="311911"/>
                </a:cubicBezTo>
                <a:cubicBezTo>
                  <a:pt x="309895" y="305506"/>
                  <a:pt x="308689" y="299410"/>
                  <a:pt x="307483" y="293298"/>
                </a:cubicBezTo>
                <a:cubicBezTo>
                  <a:pt x="303718" y="291864"/>
                  <a:pt x="300426" y="290625"/>
                  <a:pt x="293939" y="288164"/>
                </a:cubicBezTo>
                <a:cubicBezTo>
                  <a:pt x="291282" y="293102"/>
                  <a:pt x="288202" y="298823"/>
                  <a:pt x="284534" y="305653"/>
                </a:cubicBezTo>
                <a:cubicBezTo>
                  <a:pt x="274201" y="297568"/>
                  <a:pt x="267094" y="292010"/>
                  <a:pt x="259483" y="286061"/>
                </a:cubicBezTo>
                <a:cubicBezTo>
                  <a:pt x="263395" y="278825"/>
                  <a:pt x="266638" y="272843"/>
                  <a:pt x="272229" y="262591"/>
                </a:cubicBezTo>
                <a:cubicBezTo>
                  <a:pt x="261504" y="263487"/>
                  <a:pt x="255457" y="263976"/>
                  <a:pt x="246900" y="264693"/>
                </a:cubicBezTo>
                <a:cubicBezTo>
                  <a:pt x="244504" y="256642"/>
                  <a:pt x="241994" y="248215"/>
                  <a:pt x="239370" y="239447"/>
                </a:cubicBezTo>
                <a:cubicBezTo>
                  <a:pt x="246427" y="234769"/>
                  <a:pt x="252034" y="231053"/>
                  <a:pt x="259401" y="226179"/>
                </a:cubicBezTo>
                <a:cubicBezTo>
                  <a:pt x="252181" y="221045"/>
                  <a:pt x="246753" y="217182"/>
                  <a:pt x="240234" y="212537"/>
                </a:cubicBezTo>
                <a:cubicBezTo>
                  <a:pt x="243396" y="204274"/>
                  <a:pt x="246379" y="196499"/>
                  <a:pt x="249492" y="188382"/>
                </a:cubicBezTo>
                <a:cubicBezTo>
                  <a:pt x="257967" y="188904"/>
                  <a:pt x="265171" y="189344"/>
                  <a:pt x="275325" y="189979"/>
                </a:cubicBezTo>
                <a:cubicBezTo>
                  <a:pt x="270990" y="181031"/>
                  <a:pt x="268040" y="174952"/>
                  <a:pt x="264682" y="168041"/>
                </a:cubicBezTo>
                <a:cubicBezTo>
                  <a:pt x="272033" y="162597"/>
                  <a:pt x="278813" y="157594"/>
                  <a:pt x="285952" y="152313"/>
                </a:cubicBezTo>
                <a:cubicBezTo>
                  <a:pt x="292472" y="157431"/>
                  <a:pt x="298225" y="161945"/>
                  <a:pt x="305918" y="167992"/>
                </a:cubicBezTo>
                <a:cubicBezTo>
                  <a:pt x="308070" y="159468"/>
                  <a:pt x="309553" y="153584"/>
                  <a:pt x="311476" y="145891"/>
                </a:cubicBezTo>
                <a:close/>
                <a:moveTo>
                  <a:pt x="500120" y="130668"/>
                </a:moveTo>
                <a:cubicBezTo>
                  <a:pt x="503086" y="136682"/>
                  <a:pt x="505776" y="142110"/>
                  <a:pt x="509019" y="148695"/>
                </a:cubicBezTo>
                <a:cubicBezTo>
                  <a:pt x="514887" y="145663"/>
                  <a:pt x="519695" y="143186"/>
                  <a:pt x="525774" y="140040"/>
                </a:cubicBezTo>
                <a:cubicBezTo>
                  <a:pt x="530306" y="143120"/>
                  <a:pt x="535407" y="146608"/>
                  <a:pt x="541291" y="150618"/>
                </a:cubicBezTo>
                <a:cubicBezTo>
                  <a:pt x="538879" y="156485"/>
                  <a:pt x="536841" y="161489"/>
                  <a:pt x="534331" y="167601"/>
                </a:cubicBezTo>
                <a:cubicBezTo>
                  <a:pt x="539938" y="167601"/>
                  <a:pt x="544535" y="167601"/>
                  <a:pt x="550842" y="167601"/>
                </a:cubicBezTo>
                <a:cubicBezTo>
                  <a:pt x="552586" y="173273"/>
                  <a:pt x="554395" y="179059"/>
                  <a:pt x="556319" y="185253"/>
                </a:cubicBezTo>
                <a:cubicBezTo>
                  <a:pt x="550467" y="189914"/>
                  <a:pt x="547191" y="192539"/>
                  <a:pt x="543019" y="195863"/>
                </a:cubicBezTo>
                <a:cubicBezTo>
                  <a:pt x="547045" y="199205"/>
                  <a:pt x="550581" y="202155"/>
                  <a:pt x="555161" y="205969"/>
                </a:cubicBezTo>
                <a:cubicBezTo>
                  <a:pt x="553336" y="211722"/>
                  <a:pt x="551462" y="217606"/>
                  <a:pt x="549278" y="224501"/>
                </a:cubicBezTo>
                <a:cubicBezTo>
                  <a:pt x="543361" y="224207"/>
                  <a:pt x="538048" y="223946"/>
                  <a:pt x="531495" y="223620"/>
                </a:cubicBezTo>
                <a:cubicBezTo>
                  <a:pt x="533419" y="229374"/>
                  <a:pt x="534918" y="233840"/>
                  <a:pt x="536744" y="239235"/>
                </a:cubicBezTo>
                <a:cubicBezTo>
                  <a:pt x="531821" y="243277"/>
                  <a:pt x="527013" y="247238"/>
                  <a:pt x="521455" y="251818"/>
                </a:cubicBezTo>
                <a:cubicBezTo>
                  <a:pt x="516647" y="247955"/>
                  <a:pt x="512507" y="244630"/>
                  <a:pt x="507340" y="240473"/>
                </a:cubicBezTo>
                <a:cubicBezTo>
                  <a:pt x="505222" y="246064"/>
                  <a:pt x="503559" y="250465"/>
                  <a:pt x="501473" y="255957"/>
                </a:cubicBezTo>
                <a:cubicBezTo>
                  <a:pt x="496306" y="256365"/>
                  <a:pt x="490830" y="256789"/>
                  <a:pt x="484555" y="257278"/>
                </a:cubicBezTo>
                <a:cubicBezTo>
                  <a:pt x="482224" y="251573"/>
                  <a:pt x="480170" y="246520"/>
                  <a:pt x="477350" y="239577"/>
                </a:cubicBezTo>
                <a:cubicBezTo>
                  <a:pt x="471564" y="242120"/>
                  <a:pt x="466088" y="244516"/>
                  <a:pt x="458672" y="247775"/>
                </a:cubicBezTo>
                <a:cubicBezTo>
                  <a:pt x="454499" y="244190"/>
                  <a:pt x="449382" y="239789"/>
                  <a:pt x="444264" y="235405"/>
                </a:cubicBezTo>
                <a:cubicBezTo>
                  <a:pt x="446611" y="230091"/>
                  <a:pt x="448273" y="226326"/>
                  <a:pt x="450702" y="220817"/>
                </a:cubicBezTo>
                <a:cubicBezTo>
                  <a:pt x="445486" y="220214"/>
                  <a:pt x="441037" y="219709"/>
                  <a:pt x="434745" y="218992"/>
                </a:cubicBezTo>
                <a:cubicBezTo>
                  <a:pt x="433001" y="214412"/>
                  <a:pt x="430833" y="208674"/>
                  <a:pt x="428356" y="202122"/>
                </a:cubicBezTo>
                <a:cubicBezTo>
                  <a:pt x="433050" y="198618"/>
                  <a:pt x="436831" y="195782"/>
                  <a:pt x="441982" y="191935"/>
                </a:cubicBezTo>
                <a:cubicBezTo>
                  <a:pt x="438347" y="188545"/>
                  <a:pt x="434957" y="185367"/>
                  <a:pt x="430475" y="181178"/>
                </a:cubicBezTo>
                <a:cubicBezTo>
                  <a:pt x="432040" y="175897"/>
                  <a:pt x="433767" y="170013"/>
                  <a:pt x="435821" y="163070"/>
                </a:cubicBezTo>
                <a:cubicBezTo>
                  <a:pt x="441884" y="163396"/>
                  <a:pt x="447165" y="163673"/>
                  <a:pt x="454418" y="164064"/>
                </a:cubicBezTo>
                <a:cubicBezTo>
                  <a:pt x="452250" y="158669"/>
                  <a:pt x="450555" y="154432"/>
                  <a:pt x="448127" y="148352"/>
                </a:cubicBezTo>
                <a:cubicBezTo>
                  <a:pt x="452935" y="144522"/>
                  <a:pt x="458183" y="140317"/>
                  <a:pt x="464067" y="135623"/>
                </a:cubicBezTo>
                <a:cubicBezTo>
                  <a:pt x="468761" y="139551"/>
                  <a:pt x="472412" y="142615"/>
                  <a:pt x="477367" y="146739"/>
                </a:cubicBezTo>
                <a:cubicBezTo>
                  <a:pt x="479372" y="142028"/>
                  <a:pt x="481197" y="137758"/>
                  <a:pt x="483528" y="132282"/>
                </a:cubicBezTo>
                <a:cubicBezTo>
                  <a:pt x="488401" y="131809"/>
                  <a:pt x="493861" y="131271"/>
                  <a:pt x="500120" y="130668"/>
                </a:cubicBezTo>
                <a:close/>
                <a:moveTo>
                  <a:pt x="408455" y="38922"/>
                </a:moveTo>
                <a:cubicBezTo>
                  <a:pt x="395318" y="39199"/>
                  <a:pt x="383990" y="50950"/>
                  <a:pt x="384267" y="64006"/>
                </a:cubicBezTo>
                <a:cubicBezTo>
                  <a:pt x="384544" y="77240"/>
                  <a:pt x="396165" y="88405"/>
                  <a:pt x="409367" y="88112"/>
                </a:cubicBezTo>
                <a:cubicBezTo>
                  <a:pt x="422716" y="87818"/>
                  <a:pt x="433718" y="76360"/>
                  <a:pt x="433441" y="63077"/>
                </a:cubicBezTo>
                <a:cubicBezTo>
                  <a:pt x="433147" y="49712"/>
                  <a:pt x="421689" y="38628"/>
                  <a:pt x="408455" y="38922"/>
                </a:cubicBezTo>
                <a:close/>
                <a:moveTo>
                  <a:pt x="400762" y="0"/>
                </a:moveTo>
                <a:cubicBezTo>
                  <a:pt x="406287" y="0"/>
                  <a:pt x="411812" y="0"/>
                  <a:pt x="418348" y="0"/>
                </a:cubicBezTo>
                <a:cubicBezTo>
                  <a:pt x="420581" y="5574"/>
                  <a:pt x="422847" y="11246"/>
                  <a:pt x="425862" y="18793"/>
                </a:cubicBezTo>
                <a:cubicBezTo>
                  <a:pt x="431273" y="15517"/>
                  <a:pt x="435755" y="12795"/>
                  <a:pt x="441541" y="9290"/>
                </a:cubicBezTo>
                <a:cubicBezTo>
                  <a:pt x="445991" y="12420"/>
                  <a:pt x="451011" y="15957"/>
                  <a:pt x="456960" y="20129"/>
                </a:cubicBezTo>
                <a:cubicBezTo>
                  <a:pt x="454939" y="25817"/>
                  <a:pt x="453179" y="30756"/>
                  <a:pt x="451174" y="36379"/>
                </a:cubicBezTo>
                <a:cubicBezTo>
                  <a:pt x="456781" y="37047"/>
                  <a:pt x="461573" y="37618"/>
                  <a:pt x="467359" y="38319"/>
                </a:cubicBezTo>
                <a:cubicBezTo>
                  <a:pt x="469152" y="44382"/>
                  <a:pt x="470879" y="50266"/>
                  <a:pt x="472721" y="56476"/>
                </a:cubicBezTo>
                <a:cubicBezTo>
                  <a:pt x="467750" y="59654"/>
                  <a:pt x="463675" y="62262"/>
                  <a:pt x="457971" y="65913"/>
                </a:cubicBezTo>
                <a:cubicBezTo>
                  <a:pt x="462763" y="69205"/>
                  <a:pt x="466495" y="71764"/>
                  <a:pt x="471629" y="75284"/>
                </a:cubicBezTo>
                <a:cubicBezTo>
                  <a:pt x="470179" y="80598"/>
                  <a:pt x="468598" y="86433"/>
                  <a:pt x="466886" y="92675"/>
                </a:cubicBezTo>
                <a:cubicBezTo>
                  <a:pt x="460464" y="93767"/>
                  <a:pt x="455102" y="94680"/>
                  <a:pt x="449479" y="95625"/>
                </a:cubicBezTo>
                <a:cubicBezTo>
                  <a:pt x="450408" y="100450"/>
                  <a:pt x="451174" y="104541"/>
                  <a:pt x="452119" y="109447"/>
                </a:cubicBezTo>
                <a:cubicBezTo>
                  <a:pt x="447898" y="112935"/>
                  <a:pt x="443611" y="116455"/>
                  <a:pt x="438575" y="120612"/>
                </a:cubicBezTo>
                <a:cubicBezTo>
                  <a:pt x="434076" y="117988"/>
                  <a:pt x="430018" y="115624"/>
                  <a:pt x="424998" y="112707"/>
                </a:cubicBezTo>
                <a:cubicBezTo>
                  <a:pt x="423026" y="116993"/>
                  <a:pt x="421086" y="121182"/>
                  <a:pt x="418478" y="126805"/>
                </a:cubicBezTo>
                <a:cubicBezTo>
                  <a:pt x="413018" y="127196"/>
                  <a:pt x="406890" y="127653"/>
                  <a:pt x="400142" y="128142"/>
                </a:cubicBezTo>
                <a:cubicBezTo>
                  <a:pt x="397322" y="121508"/>
                  <a:pt x="394927" y="115852"/>
                  <a:pt x="391748" y="108371"/>
                </a:cubicBezTo>
                <a:cubicBezTo>
                  <a:pt x="386581" y="111566"/>
                  <a:pt x="382132" y="114304"/>
                  <a:pt x="376004" y="118085"/>
                </a:cubicBezTo>
                <a:cubicBezTo>
                  <a:pt x="371407" y="114222"/>
                  <a:pt x="366257" y="109887"/>
                  <a:pt x="361074" y="105535"/>
                </a:cubicBezTo>
                <a:cubicBezTo>
                  <a:pt x="363193" y="100401"/>
                  <a:pt x="364790" y="96555"/>
                  <a:pt x="367023" y="91208"/>
                </a:cubicBezTo>
                <a:cubicBezTo>
                  <a:pt x="361563" y="90247"/>
                  <a:pt x="356461" y="89350"/>
                  <a:pt x="350431" y="88291"/>
                </a:cubicBezTo>
                <a:cubicBezTo>
                  <a:pt x="348735" y="83010"/>
                  <a:pt x="347040" y="77746"/>
                  <a:pt x="345003" y="71389"/>
                </a:cubicBezTo>
                <a:cubicBezTo>
                  <a:pt x="349811" y="68211"/>
                  <a:pt x="354261" y="65277"/>
                  <a:pt x="359754" y="61659"/>
                </a:cubicBezTo>
                <a:cubicBezTo>
                  <a:pt x="355548" y="57877"/>
                  <a:pt x="352077" y="54764"/>
                  <a:pt x="347171" y="50347"/>
                </a:cubicBezTo>
                <a:cubicBezTo>
                  <a:pt x="348833" y="45246"/>
                  <a:pt x="350708" y="39508"/>
                  <a:pt x="352615" y="33625"/>
                </a:cubicBezTo>
                <a:cubicBezTo>
                  <a:pt x="358824" y="33625"/>
                  <a:pt x="363535" y="33625"/>
                  <a:pt x="369370" y="33625"/>
                </a:cubicBezTo>
                <a:cubicBezTo>
                  <a:pt x="368099" y="28148"/>
                  <a:pt x="367023" y="23519"/>
                  <a:pt x="365605" y="17423"/>
                </a:cubicBezTo>
                <a:cubicBezTo>
                  <a:pt x="370006" y="14001"/>
                  <a:pt x="374879" y="10187"/>
                  <a:pt x="379850" y="6324"/>
                </a:cubicBezTo>
                <a:cubicBezTo>
                  <a:pt x="384316" y="9241"/>
                  <a:pt x="387788" y="11507"/>
                  <a:pt x="392547" y="14620"/>
                </a:cubicBezTo>
                <a:cubicBezTo>
                  <a:pt x="395155" y="9959"/>
                  <a:pt x="397746" y="5379"/>
                  <a:pt x="400762" y="0"/>
                </a:cubicBezTo>
                <a:close/>
              </a:path>
            </a:pathLst>
          </a:custGeom>
          <a:solidFill>
            <a:schemeClr val="tx1">
              <a:lumMod val="65000"/>
              <a:lumOff val="35000"/>
            </a:schemeClr>
          </a:solidFill>
          <a:ln w="1622" cap="flat">
            <a:noFill/>
            <a:prstDash val="solid"/>
            <a:miter/>
          </a:ln>
        </p:spPr>
        <p:txBody>
          <a:bodyPr rtlCol="0" anchor="ctr"/>
          <a:lstStyle/>
          <a:p>
            <a:endParaRPr lang="en-US"/>
          </a:p>
        </p:txBody>
      </p:sp>
      <p:sp>
        <p:nvSpPr>
          <p:cNvPr id="12" name="TextBox 11">
            <a:extLst>
              <a:ext uri="{FF2B5EF4-FFF2-40B4-BE49-F238E27FC236}">
                <a16:creationId xmlns:a16="http://schemas.microsoft.com/office/drawing/2014/main" id="{C8053D65-FEA5-697B-F79B-9D5CEA672796}"/>
              </a:ext>
            </a:extLst>
          </p:cNvPr>
          <p:cNvSpPr txBox="1"/>
          <p:nvPr/>
        </p:nvSpPr>
        <p:spPr>
          <a:xfrm>
            <a:off x="8734476" y="5131055"/>
            <a:ext cx="1452716" cy="748923"/>
          </a:xfrm>
          <a:prstGeom prst="rect">
            <a:avLst/>
          </a:prstGeom>
          <a:noFill/>
        </p:spPr>
        <p:txBody>
          <a:bodyPr wrap="square">
            <a:spAutoFit/>
          </a:bodyPr>
          <a:lstStyle/>
          <a:p>
            <a:pPr algn="l">
              <a:spcAft>
                <a:spcPts val="750"/>
              </a:spcAft>
            </a:pPr>
            <a:r>
              <a:rPr lang="en-AU" b="1" i="0" dirty="0">
                <a:solidFill>
                  <a:srgbClr val="242424"/>
                </a:solidFill>
                <a:effectLst/>
                <a:latin typeface="Roboto" panose="02000000000000000000" pitchFamily="2" charset="0"/>
              </a:rPr>
              <a:t>Step 4</a:t>
            </a:r>
            <a:endParaRPr lang="en-AU" b="0" i="0" dirty="0">
              <a:solidFill>
                <a:srgbClr val="242424"/>
              </a:solidFill>
              <a:effectLst/>
              <a:latin typeface="Roboto" panose="02000000000000000000" pitchFamily="2" charset="0"/>
            </a:endParaRPr>
          </a:p>
          <a:p>
            <a:pPr algn="l">
              <a:spcAft>
                <a:spcPts val="750"/>
              </a:spcAft>
            </a:pPr>
            <a:r>
              <a:rPr lang="en-AU" b="1" i="0" dirty="0">
                <a:solidFill>
                  <a:srgbClr val="242424"/>
                </a:solidFill>
                <a:effectLst/>
                <a:latin typeface="Roboto" panose="02000000000000000000" pitchFamily="2" charset="0"/>
              </a:rPr>
              <a:t>Step 10</a:t>
            </a:r>
            <a:endParaRPr lang="en-AU" b="0" i="0" dirty="0">
              <a:solidFill>
                <a:srgbClr val="242424"/>
              </a:solidFill>
              <a:effectLst/>
              <a:latin typeface="Roboto" panose="02000000000000000000" pitchFamily="2" charset="0"/>
            </a:endParaRPr>
          </a:p>
        </p:txBody>
      </p:sp>
      <p:sp>
        <p:nvSpPr>
          <p:cNvPr id="13" name="TextBox 12">
            <a:extLst>
              <a:ext uri="{FF2B5EF4-FFF2-40B4-BE49-F238E27FC236}">
                <a16:creationId xmlns:a16="http://schemas.microsoft.com/office/drawing/2014/main" id="{9665EF6A-B12F-E00B-E085-2A0EB6696CBC}"/>
              </a:ext>
            </a:extLst>
          </p:cNvPr>
          <p:cNvSpPr txBox="1"/>
          <p:nvPr/>
        </p:nvSpPr>
        <p:spPr>
          <a:xfrm>
            <a:off x="3993293" y="1447758"/>
            <a:ext cx="1452716" cy="748923"/>
          </a:xfrm>
          <a:prstGeom prst="rect">
            <a:avLst/>
          </a:prstGeom>
          <a:noFill/>
        </p:spPr>
        <p:txBody>
          <a:bodyPr wrap="square">
            <a:spAutoFit/>
          </a:bodyPr>
          <a:lstStyle/>
          <a:p>
            <a:pPr algn="l">
              <a:spcAft>
                <a:spcPts val="750"/>
              </a:spcAft>
            </a:pPr>
            <a:r>
              <a:rPr lang="en-AU" b="1" i="0" dirty="0">
                <a:solidFill>
                  <a:srgbClr val="242424"/>
                </a:solidFill>
                <a:effectLst/>
                <a:latin typeface="Roboto" panose="02000000000000000000" pitchFamily="2" charset="0"/>
              </a:rPr>
              <a:t>Step 1</a:t>
            </a:r>
            <a:endParaRPr lang="en-AU" b="0" i="0" dirty="0">
              <a:solidFill>
                <a:srgbClr val="242424"/>
              </a:solidFill>
              <a:effectLst/>
              <a:latin typeface="Roboto" panose="02000000000000000000" pitchFamily="2" charset="0"/>
            </a:endParaRPr>
          </a:p>
          <a:p>
            <a:pPr algn="l">
              <a:spcAft>
                <a:spcPts val="750"/>
              </a:spcAft>
            </a:pPr>
            <a:r>
              <a:rPr lang="en-AU" b="1" i="0" dirty="0">
                <a:solidFill>
                  <a:srgbClr val="242424"/>
                </a:solidFill>
                <a:effectLst/>
                <a:latin typeface="Roboto" panose="02000000000000000000" pitchFamily="2" charset="0"/>
              </a:rPr>
              <a:t>Step 2</a:t>
            </a:r>
            <a:endParaRPr lang="en-AU" b="0" i="0" dirty="0">
              <a:solidFill>
                <a:srgbClr val="242424"/>
              </a:solidFill>
              <a:effectLst/>
              <a:latin typeface="Roboto" panose="02000000000000000000" pitchFamily="2" charset="0"/>
            </a:endParaRPr>
          </a:p>
        </p:txBody>
      </p:sp>
      <p:sp>
        <p:nvSpPr>
          <p:cNvPr id="14" name="TextBox 13">
            <a:extLst>
              <a:ext uri="{FF2B5EF4-FFF2-40B4-BE49-F238E27FC236}">
                <a16:creationId xmlns:a16="http://schemas.microsoft.com/office/drawing/2014/main" id="{93091055-6009-ABE7-0021-CF7BFF5521F6}"/>
              </a:ext>
            </a:extLst>
          </p:cNvPr>
          <p:cNvSpPr txBox="1"/>
          <p:nvPr/>
        </p:nvSpPr>
        <p:spPr>
          <a:xfrm>
            <a:off x="2583297" y="3633023"/>
            <a:ext cx="1452716" cy="3026470"/>
          </a:xfrm>
          <a:prstGeom prst="rect">
            <a:avLst/>
          </a:prstGeom>
          <a:noFill/>
        </p:spPr>
        <p:txBody>
          <a:bodyPr wrap="square">
            <a:spAutoFit/>
          </a:bodyPr>
          <a:lstStyle/>
          <a:p>
            <a:pPr algn="l">
              <a:spcAft>
                <a:spcPts val="750"/>
              </a:spcAft>
            </a:pPr>
            <a:r>
              <a:rPr lang="en-AU" b="1" i="0" dirty="0">
                <a:solidFill>
                  <a:srgbClr val="242424"/>
                </a:solidFill>
                <a:effectLst/>
                <a:latin typeface="Roboto" panose="02000000000000000000" pitchFamily="2" charset="0"/>
              </a:rPr>
              <a:t>Step 3</a:t>
            </a:r>
            <a:endParaRPr lang="en-AU" b="0" i="0" dirty="0">
              <a:solidFill>
                <a:srgbClr val="242424"/>
              </a:solidFill>
              <a:effectLst/>
              <a:latin typeface="Roboto" panose="02000000000000000000" pitchFamily="2" charset="0"/>
            </a:endParaRPr>
          </a:p>
          <a:p>
            <a:pPr algn="l">
              <a:spcAft>
                <a:spcPts val="750"/>
              </a:spcAft>
            </a:pPr>
            <a:r>
              <a:rPr lang="en-AU" b="1" i="0" dirty="0">
                <a:solidFill>
                  <a:srgbClr val="242424"/>
                </a:solidFill>
                <a:effectLst/>
                <a:latin typeface="Roboto" panose="02000000000000000000" pitchFamily="2" charset="0"/>
              </a:rPr>
              <a:t>Step 5</a:t>
            </a:r>
          </a:p>
          <a:p>
            <a:pPr algn="l">
              <a:spcAft>
                <a:spcPts val="750"/>
              </a:spcAft>
            </a:pPr>
            <a:r>
              <a:rPr lang="en-AU" b="1" dirty="0">
                <a:solidFill>
                  <a:srgbClr val="242424"/>
                </a:solidFill>
                <a:latin typeface="Roboto" panose="02000000000000000000" pitchFamily="2" charset="0"/>
              </a:rPr>
              <a:t>Step 6</a:t>
            </a:r>
          </a:p>
          <a:p>
            <a:pPr algn="l">
              <a:spcAft>
                <a:spcPts val="750"/>
              </a:spcAft>
            </a:pPr>
            <a:r>
              <a:rPr lang="en-AU" b="1" i="0" dirty="0">
                <a:solidFill>
                  <a:srgbClr val="242424"/>
                </a:solidFill>
                <a:effectLst/>
                <a:latin typeface="Roboto" panose="02000000000000000000" pitchFamily="2" charset="0"/>
              </a:rPr>
              <a:t>Step 7</a:t>
            </a:r>
          </a:p>
          <a:p>
            <a:pPr algn="l">
              <a:spcAft>
                <a:spcPts val="750"/>
              </a:spcAft>
            </a:pPr>
            <a:r>
              <a:rPr lang="en-AU" b="1" dirty="0">
                <a:solidFill>
                  <a:srgbClr val="242424"/>
                </a:solidFill>
                <a:latin typeface="Roboto" panose="02000000000000000000" pitchFamily="2" charset="0"/>
              </a:rPr>
              <a:t>Step 8</a:t>
            </a:r>
          </a:p>
          <a:p>
            <a:pPr algn="l">
              <a:spcAft>
                <a:spcPts val="750"/>
              </a:spcAft>
            </a:pPr>
            <a:r>
              <a:rPr lang="en-AU" b="1" i="0" dirty="0">
                <a:solidFill>
                  <a:srgbClr val="242424"/>
                </a:solidFill>
                <a:effectLst/>
                <a:latin typeface="Roboto" panose="02000000000000000000" pitchFamily="2" charset="0"/>
              </a:rPr>
              <a:t>Step 9</a:t>
            </a:r>
          </a:p>
          <a:p>
            <a:pPr algn="l">
              <a:spcAft>
                <a:spcPts val="750"/>
              </a:spcAft>
            </a:pPr>
            <a:r>
              <a:rPr lang="en-AU" b="1" dirty="0">
                <a:solidFill>
                  <a:srgbClr val="242424"/>
                </a:solidFill>
                <a:latin typeface="Roboto" panose="02000000000000000000" pitchFamily="2" charset="0"/>
              </a:rPr>
              <a:t>Step 11</a:t>
            </a:r>
          </a:p>
          <a:p>
            <a:pPr algn="l">
              <a:spcAft>
                <a:spcPts val="750"/>
              </a:spcAft>
            </a:pPr>
            <a:r>
              <a:rPr lang="en-AU" b="1" i="0" dirty="0">
                <a:solidFill>
                  <a:srgbClr val="242424"/>
                </a:solidFill>
                <a:effectLst/>
                <a:latin typeface="Roboto" panose="02000000000000000000" pitchFamily="2" charset="0"/>
              </a:rPr>
              <a:t>Step 12</a:t>
            </a:r>
            <a:endParaRPr lang="en-AU" b="0" i="0" dirty="0">
              <a:solidFill>
                <a:srgbClr val="242424"/>
              </a:solidFill>
              <a:effectLst/>
              <a:latin typeface="Roboto" panose="02000000000000000000" pitchFamily="2" charset="0"/>
            </a:endParaRPr>
          </a:p>
        </p:txBody>
      </p:sp>
    </p:spTree>
    <p:extLst>
      <p:ext uri="{BB962C8B-B14F-4D97-AF65-F5344CB8AC3E}">
        <p14:creationId xmlns:p14="http://schemas.microsoft.com/office/powerpoint/2010/main" val="340558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32014-760B-67F5-A52D-E52C6477281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CD1040C-40F4-D249-F06D-02E701C0ABF6}"/>
              </a:ext>
            </a:extLst>
          </p:cNvPr>
          <p:cNvSpPr>
            <a:spLocks noGrp="1"/>
          </p:cNvSpPr>
          <p:nvPr>
            <p:ph type="body" sz="quarter" idx="13"/>
          </p:nvPr>
        </p:nvSpPr>
        <p:spPr>
          <a:xfrm>
            <a:off x="4064921" y="557163"/>
            <a:ext cx="6679279" cy="1088332"/>
          </a:xfrm>
        </p:spPr>
        <p:txBody>
          <a:bodyPr>
            <a:normAutofit fontScale="92500"/>
          </a:bodyPr>
          <a:lstStyle/>
          <a:p>
            <a:r>
              <a:rPr lang="en-AU" b="1" dirty="0">
                <a:solidFill>
                  <a:srgbClr val="464646"/>
                </a:solidFill>
                <a:latin typeface="Roboto" panose="02000000000000000000" pitchFamily="2" charset="0"/>
              </a:rPr>
              <a:t>1. Powerlessness</a:t>
            </a:r>
          </a:p>
          <a:p>
            <a:r>
              <a:rPr lang="en-AU" sz="1900" i="1" dirty="0">
                <a:solidFill>
                  <a:srgbClr val="242424"/>
                </a:solidFill>
                <a:latin typeface="Roboto" panose="02000000000000000000" pitchFamily="2" charset="0"/>
              </a:rPr>
              <a:t>Accepting that you are powerless over alcohol—and that no amount of willpower or help from another human being can fix it.</a:t>
            </a:r>
            <a:endParaRPr lang="en-AU" sz="1900" dirty="0">
              <a:solidFill>
                <a:srgbClr val="242424"/>
              </a:solidFill>
              <a:latin typeface="Roboto" panose="02000000000000000000" pitchFamily="2" charset="0"/>
            </a:endParaRPr>
          </a:p>
        </p:txBody>
      </p:sp>
      <p:sp>
        <p:nvSpPr>
          <p:cNvPr id="20" name="Freeform: Shape 19">
            <a:extLst>
              <a:ext uri="{FF2B5EF4-FFF2-40B4-BE49-F238E27FC236}">
                <a16:creationId xmlns:a16="http://schemas.microsoft.com/office/drawing/2014/main" id="{4AA2B368-E95F-C1E8-1A78-505407DB9568}"/>
              </a:ext>
            </a:extLst>
          </p:cNvPr>
          <p:cNvSpPr/>
          <p:nvPr/>
        </p:nvSpPr>
        <p:spPr bwMode="auto">
          <a:xfrm>
            <a:off x="298547" y="228600"/>
            <a:ext cx="3345455" cy="2738492"/>
          </a:xfrm>
          <a:custGeom>
            <a:avLst/>
            <a:gdLst>
              <a:gd name="connsiteX0" fmla="*/ 1913715 w 3093733"/>
              <a:gd name="connsiteY0" fmla="*/ 288 h 2532440"/>
              <a:gd name="connsiteX1" fmla="*/ 2326970 w 3093733"/>
              <a:gd name="connsiteY1" fmla="*/ 134061 h 2532440"/>
              <a:gd name="connsiteX2" fmla="*/ 2743224 w 3093733"/>
              <a:gd name="connsiteY2" fmla="*/ 601369 h 2532440"/>
              <a:gd name="connsiteX3" fmla="*/ 3078713 w 3093733"/>
              <a:gd name="connsiteY3" fmla="*/ 1695973 h 2532440"/>
              <a:gd name="connsiteX4" fmla="*/ 3063418 w 3093733"/>
              <a:gd name="connsiteY4" fmla="*/ 2435832 h 2532440"/>
              <a:gd name="connsiteX5" fmla="*/ 3044933 w 3093733"/>
              <a:gd name="connsiteY5" fmla="*/ 2532440 h 2532440"/>
              <a:gd name="connsiteX6" fmla="*/ 3044823 w 3093733"/>
              <a:gd name="connsiteY6" fmla="*/ 2532440 h 2532440"/>
              <a:gd name="connsiteX7" fmla="*/ 2770072 w 3093733"/>
              <a:gd name="connsiteY7" fmla="*/ 1940135 h 2532440"/>
              <a:gd name="connsiteX8" fmla="*/ 1785170 w 3093733"/>
              <a:gd name="connsiteY8" fmla="*/ 1537636 h 2532440"/>
              <a:gd name="connsiteX9" fmla="*/ 514843 w 3093733"/>
              <a:gd name="connsiteY9" fmla="*/ 1986789 h 2532440"/>
              <a:gd name="connsiteX10" fmla="*/ 19475 w 3093733"/>
              <a:gd name="connsiteY10" fmla="*/ 2377405 h 2532440"/>
              <a:gd name="connsiteX11" fmla="*/ 0 w 3093733"/>
              <a:gd name="connsiteY11" fmla="*/ 2382906 h 2532440"/>
              <a:gd name="connsiteX12" fmla="*/ 71080 w 3093733"/>
              <a:gd name="connsiteY12" fmla="*/ 2257249 h 2532440"/>
              <a:gd name="connsiteX13" fmla="*/ 1034417 w 3093733"/>
              <a:gd name="connsiteY13" fmla="*/ 592346 h 2532440"/>
              <a:gd name="connsiteX14" fmla="*/ 1495014 w 3093733"/>
              <a:gd name="connsiteY14" fmla="*/ 114585 h 2532440"/>
              <a:gd name="connsiteX15" fmla="*/ 1913715 w 3093733"/>
              <a:gd name="connsiteY15" fmla="*/ 288 h 253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3733" h="2532440">
                <a:moveTo>
                  <a:pt x="1913715" y="288"/>
                </a:moveTo>
                <a:cubicBezTo>
                  <a:pt x="2052384" y="4277"/>
                  <a:pt x="2190145" y="49610"/>
                  <a:pt x="2326970" y="134061"/>
                </a:cubicBezTo>
                <a:cubicBezTo>
                  <a:pt x="2512375" y="248495"/>
                  <a:pt x="2635942" y="418275"/>
                  <a:pt x="2743224" y="601369"/>
                </a:cubicBezTo>
                <a:cubicBezTo>
                  <a:pt x="2941173" y="939499"/>
                  <a:pt x="3041523" y="1307998"/>
                  <a:pt x="3078713" y="1695973"/>
                </a:cubicBezTo>
                <a:cubicBezTo>
                  <a:pt x="3102480" y="1943436"/>
                  <a:pt x="3098519" y="2189909"/>
                  <a:pt x="3063418" y="2435832"/>
                </a:cubicBezTo>
                <a:cubicBezTo>
                  <a:pt x="3058798" y="2468291"/>
                  <a:pt x="3051095" y="2500201"/>
                  <a:pt x="3044933" y="2532440"/>
                </a:cubicBezTo>
                <a:lnTo>
                  <a:pt x="3044823" y="2532440"/>
                </a:lnTo>
                <a:cubicBezTo>
                  <a:pt x="3005211" y="2309625"/>
                  <a:pt x="2919056" y="2109365"/>
                  <a:pt x="2770072" y="1940135"/>
                </a:cubicBezTo>
                <a:cubicBezTo>
                  <a:pt x="2509184" y="1643817"/>
                  <a:pt x="2177547" y="1514529"/>
                  <a:pt x="1785170" y="1537636"/>
                </a:cubicBezTo>
                <a:cubicBezTo>
                  <a:pt x="1318522" y="1565034"/>
                  <a:pt x="903478" y="1738666"/>
                  <a:pt x="514843" y="1986789"/>
                </a:cubicBezTo>
                <a:cubicBezTo>
                  <a:pt x="336809" y="2100453"/>
                  <a:pt x="170661" y="2229521"/>
                  <a:pt x="19475" y="2377405"/>
                </a:cubicBezTo>
                <a:cubicBezTo>
                  <a:pt x="15735" y="2381145"/>
                  <a:pt x="10563" y="2383457"/>
                  <a:pt x="0" y="2382906"/>
                </a:cubicBezTo>
                <a:cubicBezTo>
                  <a:pt x="23657" y="2340984"/>
                  <a:pt x="46984" y="2298952"/>
                  <a:pt x="71080" y="2257249"/>
                </a:cubicBezTo>
                <a:cubicBezTo>
                  <a:pt x="391716" y="1702024"/>
                  <a:pt x="710481" y="1145700"/>
                  <a:pt x="1034417" y="592346"/>
                </a:cubicBezTo>
                <a:cubicBezTo>
                  <a:pt x="1148521" y="397368"/>
                  <a:pt x="1295744" y="229348"/>
                  <a:pt x="1495014" y="114585"/>
                </a:cubicBezTo>
                <a:cubicBezTo>
                  <a:pt x="1635471" y="33656"/>
                  <a:pt x="1775047" y="-3700"/>
                  <a:pt x="1913715" y="288"/>
                </a:cubicBezTo>
                <a:close/>
              </a:path>
            </a:pathLst>
          </a:custGeom>
          <a:solidFill>
            <a:schemeClr val="accent1"/>
          </a:solidFill>
          <a:ln w="22225">
            <a:solidFill>
              <a:schemeClr val="accent1">
                <a:lumMod val="75000"/>
              </a:scheme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15B3484E-DF0A-FE2A-99E9-2238EF51E645}"/>
              </a:ext>
            </a:extLst>
          </p:cNvPr>
          <p:cNvSpPr txBox="1"/>
          <p:nvPr/>
        </p:nvSpPr>
        <p:spPr>
          <a:xfrm>
            <a:off x="1557755" y="1018828"/>
            <a:ext cx="1562856" cy="369332"/>
          </a:xfrm>
          <a:prstGeom prst="rect">
            <a:avLst/>
          </a:prstGeom>
          <a:noFill/>
        </p:spPr>
        <p:txBody>
          <a:bodyPr wrap="square">
            <a:spAutoFit/>
          </a:bodyPr>
          <a:lstStyle/>
          <a:p>
            <a:pPr algn="ctr"/>
            <a:r>
              <a:rPr lang="en-US" b="1" dirty="0">
                <a:solidFill>
                  <a:schemeClr val="bg1"/>
                </a:solidFill>
              </a:rPr>
              <a:t>Powerlessness</a:t>
            </a:r>
          </a:p>
        </p:txBody>
      </p:sp>
      <p:sp>
        <p:nvSpPr>
          <p:cNvPr id="32" name="TextBox 31">
            <a:extLst>
              <a:ext uri="{FF2B5EF4-FFF2-40B4-BE49-F238E27FC236}">
                <a16:creationId xmlns:a16="http://schemas.microsoft.com/office/drawing/2014/main" id="{9F6305CE-F11D-EEA6-DE23-CEFCAF4E3293}"/>
              </a:ext>
            </a:extLst>
          </p:cNvPr>
          <p:cNvSpPr txBox="1"/>
          <p:nvPr/>
        </p:nvSpPr>
        <p:spPr>
          <a:xfrm>
            <a:off x="2091358" y="557163"/>
            <a:ext cx="495650" cy="461665"/>
          </a:xfrm>
          <a:prstGeom prst="rect">
            <a:avLst/>
          </a:prstGeom>
          <a:noFill/>
        </p:spPr>
        <p:txBody>
          <a:bodyPr wrap="none" rtlCol="0">
            <a:spAutoFit/>
          </a:bodyPr>
          <a:lstStyle/>
          <a:p>
            <a:pPr algn="ctr"/>
            <a:r>
              <a:rPr lang="en-US" sz="2400" b="1" dirty="0">
                <a:solidFill>
                  <a:schemeClr val="bg1"/>
                </a:solidFill>
                <a:cs typeface="Arial" pitchFamily="34" charset="0"/>
              </a:rPr>
              <a:t>01</a:t>
            </a:r>
          </a:p>
        </p:txBody>
      </p:sp>
      <p:sp>
        <p:nvSpPr>
          <p:cNvPr id="26" name="TextBox 25">
            <a:extLst>
              <a:ext uri="{FF2B5EF4-FFF2-40B4-BE49-F238E27FC236}">
                <a16:creationId xmlns:a16="http://schemas.microsoft.com/office/drawing/2014/main" id="{42673C23-6530-B0B8-C8B6-F2F138AC96E3}"/>
              </a:ext>
            </a:extLst>
          </p:cNvPr>
          <p:cNvSpPr txBox="1"/>
          <p:nvPr/>
        </p:nvSpPr>
        <p:spPr>
          <a:xfrm>
            <a:off x="7108435" y="5004398"/>
            <a:ext cx="1198989" cy="646331"/>
          </a:xfrm>
          <a:prstGeom prst="rect">
            <a:avLst/>
          </a:prstGeom>
          <a:noFill/>
        </p:spPr>
        <p:txBody>
          <a:bodyPr wrap="square">
            <a:spAutoFit/>
          </a:bodyPr>
          <a:lstStyle/>
          <a:p>
            <a:pPr algn="ctr"/>
            <a:r>
              <a:rPr lang="en-US" b="1" dirty="0">
                <a:solidFill>
                  <a:schemeClr val="bg1"/>
                </a:solidFill>
              </a:rPr>
              <a:t>Sample Headline</a:t>
            </a:r>
          </a:p>
        </p:txBody>
      </p:sp>
      <p:sp>
        <p:nvSpPr>
          <p:cNvPr id="37" name="Freeform: Shape 36">
            <a:extLst>
              <a:ext uri="{FF2B5EF4-FFF2-40B4-BE49-F238E27FC236}">
                <a16:creationId xmlns:a16="http://schemas.microsoft.com/office/drawing/2014/main" id="{85D53674-57B5-1301-0127-FB086E502FFF}"/>
              </a:ext>
            </a:extLst>
          </p:cNvPr>
          <p:cNvSpPr/>
          <p:nvPr/>
        </p:nvSpPr>
        <p:spPr bwMode="auto">
          <a:xfrm>
            <a:off x="7489824" y="4957305"/>
            <a:ext cx="445475" cy="0"/>
          </a:xfrm>
          <a:custGeom>
            <a:avLst/>
            <a:gdLst>
              <a:gd name="connsiteX0" fmla="*/ 0 w 411956"/>
              <a:gd name="connsiteY0" fmla="*/ 0 h 0"/>
              <a:gd name="connsiteX1" fmla="*/ 411956 w 411956"/>
              <a:gd name="connsiteY1" fmla="*/ 0 h 0"/>
            </a:gdLst>
            <a:ahLst/>
            <a:cxnLst>
              <a:cxn ang="0">
                <a:pos x="connsiteX0" y="connsiteY0"/>
              </a:cxn>
              <a:cxn ang="0">
                <a:pos x="connsiteX1" y="connsiteY1"/>
              </a:cxn>
            </a:cxnLst>
            <a:rect l="l" t="t" r="r" b="b"/>
            <a:pathLst>
              <a:path w="411956">
                <a:moveTo>
                  <a:pt x="0" y="0"/>
                </a:moveTo>
                <a:lnTo>
                  <a:pt x="411956" y="0"/>
                </a:lnTo>
              </a:path>
            </a:pathLst>
          </a:custGeom>
          <a:noFill/>
          <a:ln w="22225">
            <a:solidFill>
              <a:schemeClr val="bg1"/>
            </a:solidFill>
          </a:ln>
        </p:spPr>
        <p:txBody>
          <a:bodyPr rtlCol="0" anchor="ctr"/>
          <a:lstStyle/>
          <a:p>
            <a:pPr algn="ctr"/>
            <a:endParaRPr lang="en-US"/>
          </a:p>
        </p:txBody>
      </p:sp>
      <p:sp>
        <p:nvSpPr>
          <p:cNvPr id="8" name="TextBox 7">
            <a:extLst>
              <a:ext uri="{FF2B5EF4-FFF2-40B4-BE49-F238E27FC236}">
                <a16:creationId xmlns:a16="http://schemas.microsoft.com/office/drawing/2014/main" id="{B7DFA8F1-33C0-04B7-03EE-93872C36FD07}"/>
              </a:ext>
            </a:extLst>
          </p:cNvPr>
          <p:cNvSpPr txBox="1"/>
          <p:nvPr/>
        </p:nvSpPr>
        <p:spPr>
          <a:xfrm>
            <a:off x="3971544" y="1900695"/>
            <a:ext cx="6544056" cy="1302921"/>
          </a:xfrm>
          <a:prstGeom prst="rect">
            <a:avLst/>
          </a:prstGeom>
          <a:noFill/>
        </p:spPr>
        <p:txBody>
          <a:bodyPr wrap="square">
            <a:spAutoFit/>
          </a:bodyPr>
          <a:lstStyle/>
          <a:p>
            <a:pPr algn="l">
              <a:spcAft>
                <a:spcPts val="750"/>
              </a:spcAft>
              <a:buFont typeface="Arial" panose="020B0604020202020204" pitchFamily="34" charset="0"/>
              <a:buChar char="•"/>
            </a:pPr>
            <a:r>
              <a:rPr lang="en-AU" b="1" i="0" dirty="0">
                <a:solidFill>
                  <a:srgbClr val="242424"/>
                </a:solidFill>
                <a:effectLst/>
                <a:latin typeface="Roboto" panose="02000000000000000000" pitchFamily="2" charset="0"/>
              </a:rPr>
              <a:t>Step 1</a:t>
            </a:r>
            <a:r>
              <a:rPr lang="en-AU" b="0" i="0" dirty="0">
                <a:solidFill>
                  <a:srgbClr val="242424"/>
                </a:solidFill>
                <a:effectLst/>
                <a:latin typeface="Roboto" panose="02000000000000000000" pitchFamily="2" charset="0"/>
              </a:rPr>
              <a:t>: We admitted we were powerless over alcohol—that our lives had become unmanageable.</a:t>
            </a:r>
          </a:p>
          <a:p>
            <a:pPr algn="l">
              <a:spcAft>
                <a:spcPts val="750"/>
              </a:spcAft>
              <a:buFont typeface="Arial" panose="020B0604020202020204" pitchFamily="34" charset="0"/>
              <a:buChar char="•"/>
            </a:pPr>
            <a:r>
              <a:rPr lang="en-AU" b="1" i="0" dirty="0">
                <a:solidFill>
                  <a:srgbClr val="242424"/>
                </a:solidFill>
                <a:effectLst/>
                <a:latin typeface="Roboto" panose="02000000000000000000" pitchFamily="2" charset="0"/>
              </a:rPr>
              <a:t>Step 2</a:t>
            </a:r>
            <a:r>
              <a:rPr lang="en-AU" b="0" i="0" dirty="0">
                <a:solidFill>
                  <a:srgbClr val="242424"/>
                </a:solidFill>
                <a:effectLst/>
                <a:latin typeface="Roboto" panose="02000000000000000000" pitchFamily="2" charset="0"/>
              </a:rPr>
              <a:t>: Came to believe that a Power greater than ourselves could restore us to sanity.</a:t>
            </a:r>
          </a:p>
        </p:txBody>
      </p:sp>
      <p:pic>
        <p:nvPicPr>
          <p:cNvPr id="9" name="Picture 8" descr="A black and white logo with a celtic cross&#10;&#10;AI-generated content may be incorrect.">
            <a:extLst>
              <a:ext uri="{FF2B5EF4-FFF2-40B4-BE49-F238E27FC236}">
                <a16:creationId xmlns:a16="http://schemas.microsoft.com/office/drawing/2014/main" id="{EAC15967-3B61-DFEC-BF6B-6B56F1AF1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4572000"/>
            <a:ext cx="3124200" cy="1389797"/>
          </a:xfrm>
          <a:prstGeom prst="rect">
            <a:avLst/>
          </a:prstGeom>
        </p:spPr>
      </p:pic>
      <p:pic>
        <p:nvPicPr>
          <p:cNvPr id="12" name="Picture 11" descr="A cartoon of a person in a city&#10;&#10;AI-generated content may be incorrect.">
            <a:extLst>
              <a:ext uri="{FF2B5EF4-FFF2-40B4-BE49-F238E27FC236}">
                <a16:creationId xmlns:a16="http://schemas.microsoft.com/office/drawing/2014/main" id="{FACFF4A5-9A85-E4BC-236E-38D19F891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58" y="3300571"/>
            <a:ext cx="3124200" cy="3124200"/>
          </a:xfrm>
          <a:prstGeom prst="rect">
            <a:avLst/>
          </a:prstGeom>
        </p:spPr>
      </p:pic>
      <p:pic>
        <p:nvPicPr>
          <p:cNvPr id="14" name="Picture 13" descr="A eye and earth in the sky&#10;&#10;AI-generated content may be incorrect.">
            <a:extLst>
              <a:ext uri="{FF2B5EF4-FFF2-40B4-BE49-F238E27FC236}">
                <a16:creationId xmlns:a16="http://schemas.microsoft.com/office/drawing/2014/main" id="{1D56DE31-C376-5FE8-52EA-2F102B1F57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4406" y="3400521"/>
            <a:ext cx="3024029" cy="3024029"/>
          </a:xfrm>
          <a:prstGeom prst="rect">
            <a:avLst/>
          </a:prstGeom>
        </p:spPr>
      </p:pic>
    </p:spTree>
    <p:extLst>
      <p:ext uri="{BB962C8B-B14F-4D97-AF65-F5344CB8AC3E}">
        <p14:creationId xmlns:p14="http://schemas.microsoft.com/office/powerpoint/2010/main" val="336459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DCBF9-368F-F5B6-DB25-80C5A673413A}"/>
            </a:ext>
          </a:extLst>
        </p:cNvPr>
        <p:cNvGrpSpPr/>
        <p:nvPr/>
      </p:nvGrpSpPr>
      <p:grpSpPr>
        <a:xfrm>
          <a:off x="0" y="0"/>
          <a:ext cx="0" cy="0"/>
          <a:chOff x="0" y="0"/>
          <a:chExt cx="0" cy="0"/>
        </a:xfrm>
      </p:grpSpPr>
      <p:sp>
        <p:nvSpPr>
          <p:cNvPr id="19" name="Freeform: Shape 18">
            <a:extLst>
              <a:ext uri="{FF2B5EF4-FFF2-40B4-BE49-F238E27FC236}">
                <a16:creationId xmlns:a16="http://schemas.microsoft.com/office/drawing/2014/main" id="{9453C86C-F60B-D372-71A2-90F1EC121831}"/>
              </a:ext>
            </a:extLst>
          </p:cNvPr>
          <p:cNvSpPr/>
          <p:nvPr/>
        </p:nvSpPr>
        <p:spPr bwMode="auto">
          <a:xfrm>
            <a:off x="8640911" y="206917"/>
            <a:ext cx="3107174" cy="3547151"/>
          </a:xfrm>
          <a:custGeom>
            <a:avLst/>
            <a:gdLst>
              <a:gd name="connsiteX0" fmla="*/ 1655424 w 2873381"/>
              <a:gd name="connsiteY0" fmla="*/ 0 h 3280253"/>
              <a:gd name="connsiteX1" fmla="*/ 1718051 w 2873381"/>
              <a:gd name="connsiteY1" fmla="*/ 108939 h 3280253"/>
              <a:gd name="connsiteX2" fmla="*/ 2668871 w 2873381"/>
              <a:gd name="connsiteY2" fmla="*/ 1763994 h 3280253"/>
              <a:gd name="connsiteX3" fmla="*/ 2871519 w 2873381"/>
              <a:gd name="connsiteY3" fmla="*/ 2391369 h 3280253"/>
              <a:gd name="connsiteX4" fmla="*/ 2368659 w 2873381"/>
              <a:gd name="connsiteY4" fmla="*/ 3189015 h 3280253"/>
              <a:gd name="connsiteX5" fmla="*/ 1704137 w 2873381"/>
              <a:gd name="connsiteY5" fmla="*/ 3276710 h 3280253"/>
              <a:gd name="connsiteX6" fmla="*/ 474674 w 2873381"/>
              <a:gd name="connsiteY6" fmla="*/ 2901390 h 3280253"/>
              <a:gd name="connsiteX7" fmla="*/ 37695 w 2873381"/>
              <a:gd name="connsiteY7" fmla="*/ 2607103 h 3280253"/>
              <a:gd name="connsiteX8" fmla="*/ 0 w 2873381"/>
              <a:gd name="connsiteY8" fmla="*/ 2564932 h 3280253"/>
              <a:gd name="connsiteX9" fmla="*/ 99331 w 2873381"/>
              <a:gd name="connsiteY9" fmla="*/ 2597306 h 3280253"/>
              <a:gd name="connsiteX10" fmla="*/ 1468937 w 2873381"/>
              <a:gd name="connsiteY10" fmla="*/ 2028632 h 3280253"/>
              <a:gd name="connsiteX11" fmla="*/ 1741478 w 2873381"/>
              <a:gd name="connsiteY11" fmla="*/ 989741 h 3280253"/>
              <a:gd name="connsiteX12" fmla="*/ 1650194 w 2873381"/>
              <a:gd name="connsiteY12" fmla="*/ 30421 h 3280253"/>
              <a:gd name="connsiteX13" fmla="*/ 1645146 w 2873381"/>
              <a:gd name="connsiteY13" fmla="*/ 4640 h 3280253"/>
              <a:gd name="connsiteX14" fmla="*/ 1655329 w 2873381"/>
              <a:gd name="connsiteY14" fmla="*/ 55 h 328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73381" h="3280253">
                <a:moveTo>
                  <a:pt x="1655424" y="0"/>
                </a:moveTo>
                <a:cubicBezTo>
                  <a:pt x="1676318" y="36344"/>
                  <a:pt x="1697157" y="72594"/>
                  <a:pt x="1718051" y="108939"/>
                </a:cubicBezTo>
                <a:cubicBezTo>
                  <a:pt x="2035131" y="660501"/>
                  <a:pt x="2353125" y="1211665"/>
                  <a:pt x="2668871" y="1763994"/>
                </a:cubicBezTo>
                <a:cubicBezTo>
                  <a:pt x="2779991" y="1958394"/>
                  <a:pt x="2856874" y="2164987"/>
                  <a:pt x="2871519" y="2391369"/>
                </a:cubicBezTo>
                <a:cubicBezTo>
                  <a:pt x="2894549" y="2750890"/>
                  <a:pt x="2702748" y="3053307"/>
                  <a:pt x="2368659" y="3189015"/>
                </a:cubicBezTo>
                <a:cubicBezTo>
                  <a:pt x="2154230" y="3276113"/>
                  <a:pt x="1930149" y="3287914"/>
                  <a:pt x="1704137" y="3276710"/>
                </a:cubicBezTo>
                <a:cubicBezTo>
                  <a:pt x="1263390" y="3254925"/>
                  <a:pt x="854438" y="3121322"/>
                  <a:pt x="474674" y="2901390"/>
                </a:cubicBezTo>
                <a:cubicBezTo>
                  <a:pt x="323021" y="2813550"/>
                  <a:pt x="182797" y="2706069"/>
                  <a:pt x="37695" y="2607103"/>
                </a:cubicBezTo>
                <a:cubicBezTo>
                  <a:pt x="22915" y="2597068"/>
                  <a:pt x="10366" y="2583849"/>
                  <a:pt x="0" y="2564932"/>
                </a:cubicBezTo>
                <a:cubicBezTo>
                  <a:pt x="33110" y="2575724"/>
                  <a:pt x="66058" y="2587116"/>
                  <a:pt x="99331" y="2597306"/>
                </a:cubicBezTo>
                <a:cubicBezTo>
                  <a:pt x="641515" y="2763086"/>
                  <a:pt x="1193920" y="2534236"/>
                  <a:pt x="1468937" y="2028632"/>
                </a:cubicBezTo>
                <a:cubicBezTo>
                  <a:pt x="1645056" y="1704897"/>
                  <a:pt x="1723127" y="1354775"/>
                  <a:pt x="1741478" y="989741"/>
                </a:cubicBezTo>
                <a:cubicBezTo>
                  <a:pt x="1757779" y="665738"/>
                  <a:pt x="1730525" y="345452"/>
                  <a:pt x="1650194" y="30421"/>
                </a:cubicBezTo>
                <a:cubicBezTo>
                  <a:pt x="1647975" y="21924"/>
                  <a:pt x="1646778" y="13220"/>
                  <a:pt x="1645146" y="4640"/>
                </a:cubicBezTo>
                <a:cubicBezTo>
                  <a:pt x="1648608" y="3156"/>
                  <a:pt x="1651920" y="1633"/>
                  <a:pt x="1655329" y="55"/>
                </a:cubicBezTo>
                <a:close/>
              </a:path>
            </a:pathLst>
          </a:custGeom>
          <a:solidFill>
            <a:schemeClr val="accent2"/>
          </a:solidFill>
          <a:ln w="22225">
            <a:solidFill>
              <a:schemeClr val="accent2">
                <a:lumMod val="75000"/>
              </a:schemeClr>
            </a:solidFill>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algn="ctr"/>
            <a:endParaRPr lang="en-US" dirty="0"/>
          </a:p>
        </p:txBody>
      </p:sp>
      <p:sp>
        <p:nvSpPr>
          <p:cNvPr id="25" name="TextBox 24">
            <a:extLst>
              <a:ext uri="{FF2B5EF4-FFF2-40B4-BE49-F238E27FC236}">
                <a16:creationId xmlns:a16="http://schemas.microsoft.com/office/drawing/2014/main" id="{B26559EA-BCC6-0BC5-5334-872C8B69A04B}"/>
              </a:ext>
            </a:extLst>
          </p:cNvPr>
          <p:cNvSpPr txBox="1"/>
          <p:nvPr/>
        </p:nvSpPr>
        <p:spPr>
          <a:xfrm>
            <a:off x="5320753" y="1858112"/>
            <a:ext cx="1450781" cy="646331"/>
          </a:xfrm>
          <a:prstGeom prst="rect">
            <a:avLst/>
          </a:prstGeom>
          <a:noFill/>
        </p:spPr>
        <p:txBody>
          <a:bodyPr wrap="square">
            <a:spAutoFit/>
          </a:bodyPr>
          <a:lstStyle/>
          <a:p>
            <a:pPr algn="ctr"/>
            <a:r>
              <a:rPr lang="en-US" b="1" dirty="0">
                <a:solidFill>
                  <a:schemeClr val="bg1"/>
                </a:solidFill>
              </a:rPr>
              <a:t>Sample Headline</a:t>
            </a:r>
          </a:p>
        </p:txBody>
      </p:sp>
      <p:sp>
        <p:nvSpPr>
          <p:cNvPr id="33" name="Freeform: Shape 32">
            <a:extLst>
              <a:ext uri="{FF2B5EF4-FFF2-40B4-BE49-F238E27FC236}">
                <a16:creationId xmlns:a16="http://schemas.microsoft.com/office/drawing/2014/main" id="{67049C6E-E449-9AFB-4170-B51E0754C1A4}"/>
              </a:ext>
            </a:extLst>
          </p:cNvPr>
          <p:cNvSpPr/>
          <p:nvPr/>
        </p:nvSpPr>
        <p:spPr bwMode="auto">
          <a:xfrm>
            <a:off x="5834093" y="1828440"/>
            <a:ext cx="445475" cy="0"/>
          </a:xfrm>
          <a:custGeom>
            <a:avLst/>
            <a:gdLst>
              <a:gd name="connsiteX0" fmla="*/ 0 w 411956"/>
              <a:gd name="connsiteY0" fmla="*/ 0 h 0"/>
              <a:gd name="connsiteX1" fmla="*/ 411956 w 411956"/>
              <a:gd name="connsiteY1" fmla="*/ 0 h 0"/>
            </a:gdLst>
            <a:ahLst/>
            <a:cxnLst>
              <a:cxn ang="0">
                <a:pos x="connsiteX0" y="connsiteY0"/>
              </a:cxn>
              <a:cxn ang="0">
                <a:pos x="connsiteX1" y="connsiteY1"/>
              </a:cxn>
            </a:cxnLst>
            <a:rect l="l" t="t" r="r" b="b"/>
            <a:pathLst>
              <a:path w="411956">
                <a:moveTo>
                  <a:pt x="0" y="0"/>
                </a:moveTo>
                <a:lnTo>
                  <a:pt x="411956" y="0"/>
                </a:lnTo>
              </a:path>
            </a:pathLst>
          </a:custGeom>
          <a:noFill/>
          <a:ln w="22225">
            <a:solidFill>
              <a:schemeClr val="bg1"/>
            </a:solidFill>
          </a:ln>
        </p:spPr>
        <p:txBody>
          <a:bodyPr rtlCol="0" anchor="ctr"/>
          <a:lstStyle/>
          <a:p>
            <a:pPr algn="ctr"/>
            <a:endParaRPr lang="en-US"/>
          </a:p>
        </p:txBody>
      </p:sp>
      <p:sp>
        <p:nvSpPr>
          <p:cNvPr id="26" name="TextBox 25">
            <a:extLst>
              <a:ext uri="{FF2B5EF4-FFF2-40B4-BE49-F238E27FC236}">
                <a16:creationId xmlns:a16="http://schemas.microsoft.com/office/drawing/2014/main" id="{B848C647-5A8D-EA05-1277-CC2E88CD7E92}"/>
              </a:ext>
            </a:extLst>
          </p:cNvPr>
          <p:cNvSpPr txBox="1"/>
          <p:nvPr/>
        </p:nvSpPr>
        <p:spPr>
          <a:xfrm>
            <a:off x="10363200" y="2504443"/>
            <a:ext cx="1198989" cy="369332"/>
          </a:xfrm>
          <a:prstGeom prst="rect">
            <a:avLst/>
          </a:prstGeom>
          <a:noFill/>
        </p:spPr>
        <p:txBody>
          <a:bodyPr wrap="square">
            <a:spAutoFit/>
          </a:bodyPr>
          <a:lstStyle/>
          <a:p>
            <a:pPr algn="ctr"/>
            <a:r>
              <a:rPr lang="en-US" b="1" dirty="0">
                <a:solidFill>
                  <a:schemeClr val="bg1"/>
                </a:solidFill>
              </a:rPr>
              <a:t>Inventory</a:t>
            </a:r>
          </a:p>
        </p:txBody>
      </p:sp>
      <p:sp>
        <p:nvSpPr>
          <p:cNvPr id="36" name="TextBox 35">
            <a:extLst>
              <a:ext uri="{FF2B5EF4-FFF2-40B4-BE49-F238E27FC236}">
                <a16:creationId xmlns:a16="http://schemas.microsoft.com/office/drawing/2014/main" id="{422C1794-5BBA-0098-BB07-8D507657020F}"/>
              </a:ext>
            </a:extLst>
          </p:cNvPr>
          <p:cNvSpPr txBox="1"/>
          <p:nvPr/>
        </p:nvSpPr>
        <p:spPr>
          <a:xfrm>
            <a:off x="10756544" y="2108821"/>
            <a:ext cx="495650" cy="461665"/>
          </a:xfrm>
          <a:prstGeom prst="rect">
            <a:avLst/>
          </a:prstGeom>
          <a:noFill/>
        </p:spPr>
        <p:txBody>
          <a:bodyPr wrap="none" rtlCol="0">
            <a:spAutoFit/>
          </a:bodyPr>
          <a:lstStyle/>
          <a:p>
            <a:pPr algn="ctr"/>
            <a:r>
              <a:rPr lang="en-US" sz="2400" b="1" dirty="0">
                <a:solidFill>
                  <a:schemeClr val="bg1"/>
                </a:solidFill>
                <a:cs typeface="Arial" pitchFamily="34" charset="0"/>
              </a:rPr>
              <a:t>02</a:t>
            </a:r>
          </a:p>
        </p:txBody>
      </p:sp>
      <p:sp>
        <p:nvSpPr>
          <p:cNvPr id="42" name="Freeform: Shape 41">
            <a:extLst>
              <a:ext uri="{FF2B5EF4-FFF2-40B4-BE49-F238E27FC236}">
                <a16:creationId xmlns:a16="http://schemas.microsoft.com/office/drawing/2014/main" id="{77B364F1-5CAB-A1F3-0954-2F4BE08A9A02}"/>
              </a:ext>
            </a:extLst>
          </p:cNvPr>
          <p:cNvSpPr/>
          <p:nvPr/>
        </p:nvSpPr>
        <p:spPr bwMode="auto">
          <a:xfrm>
            <a:off x="4176430" y="4963429"/>
            <a:ext cx="445475" cy="0"/>
          </a:xfrm>
          <a:custGeom>
            <a:avLst/>
            <a:gdLst>
              <a:gd name="connsiteX0" fmla="*/ 0 w 411956"/>
              <a:gd name="connsiteY0" fmla="*/ 0 h 0"/>
              <a:gd name="connsiteX1" fmla="*/ 411956 w 411956"/>
              <a:gd name="connsiteY1" fmla="*/ 0 h 0"/>
            </a:gdLst>
            <a:ahLst/>
            <a:cxnLst>
              <a:cxn ang="0">
                <a:pos x="connsiteX0" y="connsiteY0"/>
              </a:cxn>
              <a:cxn ang="0">
                <a:pos x="connsiteX1" y="connsiteY1"/>
              </a:cxn>
            </a:cxnLst>
            <a:rect l="l" t="t" r="r" b="b"/>
            <a:pathLst>
              <a:path w="411956">
                <a:moveTo>
                  <a:pt x="0" y="0"/>
                </a:moveTo>
                <a:lnTo>
                  <a:pt x="411956" y="0"/>
                </a:lnTo>
              </a:path>
            </a:pathLst>
          </a:custGeom>
          <a:noFill/>
          <a:ln w="22225">
            <a:solidFill>
              <a:schemeClr val="bg1"/>
            </a:solidFill>
          </a:ln>
        </p:spPr>
        <p:txBody>
          <a:bodyPr rtlCol="0" anchor="ctr"/>
          <a:lstStyle/>
          <a:p>
            <a:pPr algn="ctr"/>
            <a:endParaRPr lang="en-US"/>
          </a:p>
        </p:txBody>
      </p:sp>
      <p:pic>
        <p:nvPicPr>
          <p:cNvPr id="9" name="Picture 8" descr="A black and white logo with a celtic cross&#10;&#10;AI-generated content may be incorrect.">
            <a:extLst>
              <a:ext uri="{FF2B5EF4-FFF2-40B4-BE49-F238E27FC236}">
                <a16:creationId xmlns:a16="http://schemas.microsoft.com/office/drawing/2014/main" id="{3B0C0911-A7FE-8365-DF1A-12565B67CB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400" y="4724400"/>
            <a:ext cx="3124200" cy="1389797"/>
          </a:xfrm>
          <a:prstGeom prst="rect">
            <a:avLst/>
          </a:prstGeom>
        </p:spPr>
      </p:pic>
      <p:sp>
        <p:nvSpPr>
          <p:cNvPr id="11" name="TextBox 10">
            <a:extLst>
              <a:ext uri="{FF2B5EF4-FFF2-40B4-BE49-F238E27FC236}">
                <a16:creationId xmlns:a16="http://schemas.microsoft.com/office/drawing/2014/main" id="{90993233-C28D-8A56-1497-7E7EA77F46CF}"/>
              </a:ext>
            </a:extLst>
          </p:cNvPr>
          <p:cNvSpPr txBox="1"/>
          <p:nvPr/>
        </p:nvSpPr>
        <p:spPr>
          <a:xfrm>
            <a:off x="1219200" y="1088029"/>
            <a:ext cx="6105832" cy="2964914"/>
          </a:xfrm>
          <a:prstGeom prst="rect">
            <a:avLst/>
          </a:prstGeom>
          <a:noFill/>
        </p:spPr>
        <p:txBody>
          <a:bodyPr wrap="square">
            <a:spAutoFit/>
          </a:bodyPr>
          <a:lstStyle/>
          <a:p>
            <a:pPr algn="l">
              <a:buNone/>
            </a:pPr>
            <a:r>
              <a:rPr lang="en-AU" b="1" i="0" dirty="0">
                <a:solidFill>
                  <a:srgbClr val="464646"/>
                </a:solidFill>
                <a:effectLst/>
                <a:latin typeface="Roboto" panose="02000000000000000000" pitchFamily="2" charset="0"/>
              </a:rPr>
              <a:t>2. Inventory</a:t>
            </a:r>
          </a:p>
          <a:p>
            <a:r>
              <a:rPr lang="en-AU" i="1" dirty="0">
                <a:solidFill>
                  <a:srgbClr val="242424"/>
                </a:solidFill>
                <a:latin typeface="Roboto" panose="02000000000000000000" pitchFamily="2" charset="0"/>
              </a:rPr>
              <a:t>You take inventory of your root-cause weaknesses—not just the justifications and excuses that alcohol once helped you mask. You take prayer-powered action to heal those weaknesses and build on your strengths.</a:t>
            </a:r>
            <a:endParaRPr lang="en-AU" dirty="0">
              <a:solidFill>
                <a:srgbClr val="242424"/>
              </a:solidFill>
              <a:latin typeface="Roboto" panose="02000000000000000000" pitchFamily="2" charset="0"/>
            </a:endParaRPr>
          </a:p>
          <a:p>
            <a:pPr algn="l">
              <a:buNone/>
            </a:pPr>
            <a:endParaRPr lang="en-AU" b="1" i="0" dirty="0">
              <a:solidFill>
                <a:srgbClr val="464646"/>
              </a:solidFill>
              <a:effectLst/>
              <a:latin typeface="Roboto" panose="02000000000000000000" pitchFamily="2" charset="0"/>
            </a:endParaRPr>
          </a:p>
          <a:p>
            <a:pPr algn="l">
              <a:spcAft>
                <a:spcPts val="750"/>
              </a:spcAft>
              <a:buFont typeface="Arial" panose="020B0604020202020204" pitchFamily="34" charset="0"/>
              <a:buChar char="•"/>
            </a:pPr>
            <a:r>
              <a:rPr lang="en-AU" b="1" i="0" dirty="0">
                <a:solidFill>
                  <a:srgbClr val="242424"/>
                </a:solidFill>
                <a:effectLst/>
                <a:latin typeface="Roboto" panose="02000000000000000000" pitchFamily="2" charset="0"/>
              </a:rPr>
              <a:t>Step 4</a:t>
            </a:r>
            <a:r>
              <a:rPr lang="en-AU" b="0" i="0" dirty="0">
                <a:solidFill>
                  <a:srgbClr val="242424"/>
                </a:solidFill>
                <a:effectLst/>
                <a:latin typeface="Roboto" panose="02000000000000000000" pitchFamily="2" charset="0"/>
              </a:rPr>
              <a:t>: Made a searching and fearless moral inventory of ourselves.</a:t>
            </a:r>
          </a:p>
          <a:p>
            <a:pPr algn="l">
              <a:spcAft>
                <a:spcPts val="750"/>
              </a:spcAft>
              <a:buFont typeface="Arial" panose="020B0604020202020204" pitchFamily="34" charset="0"/>
              <a:buChar char="•"/>
            </a:pPr>
            <a:r>
              <a:rPr lang="en-AU" b="1" i="0" dirty="0">
                <a:solidFill>
                  <a:srgbClr val="242424"/>
                </a:solidFill>
                <a:effectLst/>
                <a:latin typeface="Roboto" panose="02000000000000000000" pitchFamily="2" charset="0"/>
              </a:rPr>
              <a:t>Step 10</a:t>
            </a:r>
            <a:r>
              <a:rPr lang="en-AU" b="0" i="0" dirty="0">
                <a:solidFill>
                  <a:srgbClr val="242424"/>
                </a:solidFill>
                <a:effectLst/>
                <a:latin typeface="Roboto" panose="02000000000000000000" pitchFamily="2" charset="0"/>
              </a:rPr>
              <a:t>: Continued to take personal inventory and when we were wrong promptly admitted it.</a:t>
            </a:r>
          </a:p>
        </p:txBody>
      </p:sp>
      <p:pic>
        <p:nvPicPr>
          <p:cNvPr id="17" name="Picture 16" descr="A group of people sitting in a circle&#10;&#10;AI-generated content may be incorrect.">
            <a:extLst>
              <a:ext uri="{FF2B5EF4-FFF2-40B4-BE49-F238E27FC236}">
                <a16:creationId xmlns:a16="http://schemas.microsoft.com/office/drawing/2014/main" id="{47F2F295-8197-F7CD-F83D-FAEDEAFE35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055401"/>
            <a:ext cx="2421747" cy="2421747"/>
          </a:xfrm>
          <a:prstGeom prst="rect">
            <a:avLst/>
          </a:prstGeom>
        </p:spPr>
      </p:pic>
      <p:pic>
        <p:nvPicPr>
          <p:cNvPr id="22" name="Picture 21" descr="A group of people standing around a machine&#10;&#10;AI-generated content may be incorrect.">
            <a:extLst>
              <a:ext uri="{FF2B5EF4-FFF2-40B4-BE49-F238E27FC236}">
                <a16:creationId xmlns:a16="http://schemas.microsoft.com/office/drawing/2014/main" id="{89A31E1D-666B-152F-84AD-F000A39C6C0D}"/>
              </a:ext>
            </a:extLst>
          </p:cNvPr>
          <p:cNvPicPr>
            <a:picLocks noChangeAspect="1"/>
          </p:cNvPicPr>
          <p:nvPr/>
        </p:nvPicPr>
        <p:blipFill>
          <a:blip r:embed="rId4"/>
          <a:stretch>
            <a:fillRect/>
          </a:stretch>
        </p:blipFill>
        <p:spPr>
          <a:xfrm>
            <a:off x="3640947" y="4080258"/>
            <a:ext cx="2372032" cy="2372032"/>
          </a:xfrm>
          <a:prstGeom prst="rect">
            <a:avLst/>
          </a:prstGeom>
        </p:spPr>
      </p:pic>
      <p:pic>
        <p:nvPicPr>
          <p:cNvPr id="24" name="Picture 23" descr="A person sitting at a table with a book and a drink&#10;&#10;AI-generated content may be incorrect.">
            <a:extLst>
              <a:ext uri="{FF2B5EF4-FFF2-40B4-BE49-F238E27FC236}">
                <a16:creationId xmlns:a16="http://schemas.microsoft.com/office/drawing/2014/main" id="{E1FBA6D1-B493-9180-772E-E1A5B9FCDB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9568" y="4055400"/>
            <a:ext cx="2421748" cy="2421748"/>
          </a:xfrm>
          <a:prstGeom prst="rect">
            <a:avLst/>
          </a:prstGeom>
        </p:spPr>
      </p:pic>
    </p:spTree>
    <p:extLst>
      <p:ext uri="{BB962C8B-B14F-4D97-AF65-F5344CB8AC3E}">
        <p14:creationId xmlns:p14="http://schemas.microsoft.com/office/powerpoint/2010/main" val="212622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98E98-8466-79F3-24AB-31701F05D7BE}"/>
            </a:ext>
          </a:extLst>
        </p:cNvPr>
        <p:cNvGrpSpPr/>
        <p:nvPr/>
      </p:nvGrpSpPr>
      <p:grpSpPr>
        <a:xfrm>
          <a:off x="0" y="0"/>
          <a:ext cx="0" cy="0"/>
          <a:chOff x="0" y="0"/>
          <a:chExt cx="0" cy="0"/>
        </a:xfrm>
      </p:grpSpPr>
      <p:sp>
        <p:nvSpPr>
          <p:cNvPr id="18" name="Freeform: Shape 17">
            <a:extLst>
              <a:ext uri="{FF2B5EF4-FFF2-40B4-BE49-F238E27FC236}">
                <a16:creationId xmlns:a16="http://schemas.microsoft.com/office/drawing/2014/main" id="{477E2C40-E7AE-DB1D-CE7C-E075AB6CD5A6}"/>
              </a:ext>
            </a:extLst>
          </p:cNvPr>
          <p:cNvSpPr/>
          <p:nvPr/>
        </p:nvSpPr>
        <p:spPr>
          <a:xfrm>
            <a:off x="230108" y="140587"/>
            <a:ext cx="3384340" cy="2934670"/>
          </a:xfrm>
          <a:custGeom>
            <a:avLst/>
            <a:gdLst>
              <a:gd name="connsiteX0" fmla="*/ 1729967 w 3129692"/>
              <a:gd name="connsiteY0" fmla="*/ 31 h 2713857"/>
              <a:gd name="connsiteX1" fmla="*/ 1652395 w 3129692"/>
              <a:gd name="connsiteY1" fmla="*/ 70012 h 2713857"/>
              <a:gd name="connsiteX2" fmla="*/ 1462808 w 3129692"/>
              <a:gd name="connsiteY2" fmla="*/ 1540816 h 2713857"/>
              <a:gd name="connsiteX3" fmla="*/ 2227645 w 3129692"/>
              <a:gd name="connsiteY3" fmla="*/ 2294870 h 2713857"/>
              <a:gd name="connsiteX4" fmla="*/ 3104825 w 3129692"/>
              <a:gd name="connsiteY4" fmla="*/ 2693848 h 2713857"/>
              <a:gd name="connsiteX5" fmla="*/ 3129692 w 3129692"/>
              <a:gd name="connsiteY5" fmla="*/ 2702321 h 2713857"/>
              <a:gd name="connsiteX6" fmla="*/ 3128592 w 3129692"/>
              <a:gd name="connsiteY6" fmla="*/ 2713434 h 2713857"/>
              <a:gd name="connsiteX7" fmla="*/ 3128592 w 3129692"/>
              <a:gd name="connsiteY7" fmla="*/ 2713544 h 2713857"/>
              <a:gd name="connsiteX8" fmla="*/ 3002935 w 3129692"/>
              <a:gd name="connsiteY8" fmla="*/ 2713544 h 2713857"/>
              <a:gd name="connsiteX9" fmla="*/ 1094199 w 3129692"/>
              <a:gd name="connsiteY9" fmla="*/ 2712994 h 2713857"/>
              <a:gd name="connsiteX10" fmla="*/ 449297 w 3129692"/>
              <a:gd name="connsiteY10" fmla="*/ 2576003 h 2713857"/>
              <a:gd name="connsiteX11" fmla="*/ 8397 w 3129692"/>
              <a:gd name="connsiteY11" fmla="*/ 1742507 h 2713857"/>
              <a:gd name="connsiteX12" fmla="*/ 263562 w 3129692"/>
              <a:gd name="connsiteY12" fmla="*/ 1122693 h 2713857"/>
              <a:gd name="connsiteX13" fmla="*/ 1201701 w 3129692"/>
              <a:gd name="connsiteY13" fmla="*/ 243863 h 2713857"/>
              <a:gd name="connsiteX14" fmla="*/ 1674621 w 3129692"/>
              <a:gd name="connsiteY14" fmla="*/ 11694 h 2713857"/>
              <a:gd name="connsiteX15" fmla="*/ 1729967 w 3129692"/>
              <a:gd name="connsiteY15" fmla="*/ 31 h 271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9692" h="2713857">
                <a:moveTo>
                  <a:pt x="1729967" y="31"/>
                </a:moveTo>
                <a:cubicBezTo>
                  <a:pt x="1704109" y="23358"/>
                  <a:pt x="1677812" y="46245"/>
                  <a:pt x="1652395" y="70012"/>
                </a:cubicBezTo>
                <a:cubicBezTo>
                  <a:pt x="1238451" y="457436"/>
                  <a:pt x="1161539" y="1050402"/>
                  <a:pt x="1462808" y="1540816"/>
                </a:cubicBezTo>
                <a:cubicBezTo>
                  <a:pt x="1655695" y="1854850"/>
                  <a:pt x="1920324" y="2097031"/>
                  <a:pt x="2227645" y="2294870"/>
                </a:cubicBezTo>
                <a:cubicBezTo>
                  <a:pt x="2500416" y="2470482"/>
                  <a:pt x="2791672" y="2606483"/>
                  <a:pt x="3104825" y="2693848"/>
                </a:cubicBezTo>
                <a:cubicBezTo>
                  <a:pt x="3113298" y="2696159"/>
                  <a:pt x="3121441" y="2699460"/>
                  <a:pt x="3129692" y="2702321"/>
                </a:cubicBezTo>
                <a:cubicBezTo>
                  <a:pt x="3129253" y="2706062"/>
                  <a:pt x="3128923" y="2709693"/>
                  <a:pt x="3128592" y="2713434"/>
                </a:cubicBezTo>
                <a:lnTo>
                  <a:pt x="3128592" y="2713544"/>
                </a:lnTo>
                <a:cubicBezTo>
                  <a:pt x="3086670" y="2713544"/>
                  <a:pt x="3044858" y="2713544"/>
                  <a:pt x="3002935" y="2713544"/>
                </a:cubicBezTo>
                <a:cubicBezTo>
                  <a:pt x="2366726" y="2713544"/>
                  <a:pt x="1730407" y="2714534"/>
                  <a:pt x="1094199" y="2712994"/>
                </a:cubicBezTo>
                <a:cubicBezTo>
                  <a:pt x="870283" y="2712443"/>
                  <a:pt x="652858" y="2676133"/>
                  <a:pt x="449297" y="2576003"/>
                </a:cubicBezTo>
                <a:cubicBezTo>
                  <a:pt x="126132" y="2416787"/>
                  <a:pt x="-40457" y="2099782"/>
                  <a:pt x="8397" y="1742507"/>
                </a:cubicBezTo>
                <a:cubicBezTo>
                  <a:pt x="39756" y="1513199"/>
                  <a:pt x="141206" y="1313050"/>
                  <a:pt x="263562" y="1122693"/>
                </a:cubicBezTo>
                <a:cubicBezTo>
                  <a:pt x="502113" y="751443"/>
                  <a:pt x="821759" y="463488"/>
                  <a:pt x="1201701" y="243863"/>
                </a:cubicBezTo>
                <a:cubicBezTo>
                  <a:pt x="1353436" y="156167"/>
                  <a:pt x="1516504" y="88167"/>
                  <a:pt x="1674621" y="11694"/>
                </a:cubicBezTo>
                <a:cubicBezTo>
                  <a:pt x="1690686" y="3882"/>
                  <a:pt x="1708401" y="-409"/>
                  <a:pt x="1729967" y="31"/>
                </a:cubicBezTo>
                <a:close/>
              </a:path>
            </a:pathLst>
          </a:custGeom>
          <a:solidFill>
            <a:schemeClr val="accent3"/>
          </a:solidFill>
          <a:ln w="22225" cap="flat">
            <a:solidFill>
              <a:schemeClr val="accent3">
                <a:lumMod val="75000"/>
              </a:schemeClr>
            </a:solidFill>
            <a:prstDash val="solid"/>
            <a:miter/>
          </a:ln>
          <a:effectLst>
            <a:outerShdw blurRad="50800" dist="38100" dir="18900000" algn="bl" rotWithShape="0">
              <a:prstClr val="black">
                <a:alpha val="40000"/>
              </a:prstClr>
            </a:outerShdw>
          </a:effectLst>
        </p:spPr>
        <p:txBody>
          <a:bodyPr rtlCol="0" anchor="ctr"/>
          <a:lstStyle/>
          <a:p>
            <a:endParaRPr lang="en-US" dirty="0"/>
          </a:p>
        </p:txBody>
      </p:sp>
      <p:sp>
        <p:nvSpPr>
          <p:cNvPr id="25" name="TextBox 24">
            <a:extLst>
              <a:ext uri="{FF2B5EF4-FFF2-40B4-BE49-F238E27FC236}">
                <a16:creationId xmlns:a16="http://schemas.microsoft.com/office/drawing/2014/main" id="{A21B00E6-421F-9144-448C-1C9C49A79216}"/>
              </a:ext>
            </a:extLst>
          </p:cNvPr>
          <p:cNvSpPr txBox="1"/>
          <p:nvPr/>
        </p:nvSpPr>
        <p:spPr>
          <a:xfrm>
            <a:off x="5320753" y="1858112"/>
            <a:ext cx="1450781" cy="646331"/>
          </a:xfrm>
          <a:prstGeom prst="rect">
            <a:avLst/>
          </a:prstGeom>
          <a:noFill/>
        </p:spPr>
        <p:txBody>
          <a:bodyPr wrap="square">
            <a:spAutoFit/>
          </a:bodyPr>
          <a:lstStyle/>
          <a:p>
            <a:pPr algn="ctr"/>
            <a:r>
              <a:rPr lang="en-US" b="1" dirty="0">
                <a:solidFill>
                  <a:schemeClr val="bg1"/>
                </a:solidFill>
              </a:rPr>
              <a:t>Sample Headline</a:t>
            </a:r>
          </a:p>
        </p:txBody>
      </p:sp>
      <p:sp>
        <p:nvSpPr>
          <p:cNvPr id="32" name="TextBox 31">
            <a:extLst>
              <a:ext uri="{FF2B5EF4-FFF2-40B4-BE49-F238E27FC236}">
                <a16:creationId xmlns:a16="http://schemas.microsoft.com/office/drawing/2014/main" id="{C999C372-1EED-5FB7-BF2A-799B7584C90F}"/>
              </a:ext>
            </a:extLst>
          </p:cNvPr>
          <p:cNvSpPr txBox="1"/>
          <p:nvPr/>
        </p:nvSpPr>
        <p:spPr>
          <a:xfrm>
            <a:off x="5809006" y="1377090"/>
            <a:ext cx="495650" cy="461665"/>
          </a:xfrm>
          <a:prstGeom prst="rect">
            <a:avLst/>
          </a:prstGeom>
          <a:noFill/>
        </p:spPr>
        <p:txBody>
          <a:bodyPr wrap="none" rtlCol="0">
            <a:spAutoFit/>
          </a:bodyPr>
          <a:lstStyle/>
          <a:p>
            <a:pPr algn="ctr"/>
            <a:r>
              <a:rPr lang="en-US" sz="2400" b="1" dirty="0">
                <a:solidFill>
                  <a:schemeClr val="bg1"/>
                </a:solidFill>
                <a:cs typeface="Arial" pitchFamily="34" charset="0"/>
              </a:rPr>
              <a:t>01</a:t>
            </a:r>
          </a:p>
        </p:txBody>
      </p:sp>
      <p:sp>
        <p:nvSpPr>
          <p:cNvPr id="33" name="Freeform: Shape 32">
            <a:extLst>
              <a:ext uri="{FF2B5EF4-FFF2-40B4-BE49-F238E27FC236}">
                <a16:creationId xmlns:a16="http://schemas.microsoft.com/office/drawing/2014/main" id="{7665BD5D-BB7A-3472-0199-AF8CDAB2F87B}"/>
              </a:ext>
            </a:extLst>
          </p:cNvPr>
          <p:cNvSpPr/>
          <p:nvPr/>
        </p:nvSpPr>
        <p:spPr bwMode="auto">
          <a:xfrm>
            <a:off x="5834093" y="1828440"/>
            <a:ext cx="445475" cy="0"/>
          </a:xfrm>
          <a:custGeom>
            <a:avLst/>
            <a:gdLst>
              <a:gd name="connsiteX0" fmla="*/ 0 w 411956"/>
              <a:gd name="connsiteY0" fmla="*/ 0 h 0"/>
              <a:gd name="connsiteX1" fmla="*/ 411956 w 411956"/>
              <a:gd name="connsiteY1" fmla="*/ 0 h 0"/>
            </a:gdLst>
            <a:ahLst/>
            <a:cxnLst>
              <a:cxn ang="0">
                <a:pos x="connsiteX0" y="connsiteY0"/>
              </a:cxn>
              <a:cxn ang="0">
                <a:pos x="connsiteX1" y="connsiteY1"/>
              </a:cxn>
            </a:cxnLst>
            <a:rect l="l" t="t" r="r" b="b"/>
            <a:pathLst>
              <a:path w="411956">
                <a:moveTo>
                  <a:pt x="0" y="0"/>
                </a:moveTo>
                <a:lnTo>
                  <a:pt x="411956" y="0"/>
                </a:lnTo>
              </a:path>
            </a:pathLst>
          </a:custGeom>
          <a:noFill/>
          <a:ln w="22225">
            <a:solidFill>
              <a:schemeClr val="bg1"/>
            </a:solidFill>
          </a:ln>
        </p:spPr>
        <p:txBody>
          <a:bodyPr rtlCol="0" anchor="ctr"/>
          <a:lstStyle/>
          <a:p>
            <a:pPr algn="ctr"/>
            <a:endParaRPr lang="en-US"/>
          </a:p>
        </p:txBody>
      </p:sp>
      <p:sp>
        <p:nvSpPr>
          <p:cNvPr id="26" name="TextBox 25">
            <a:extLst>
              <a:ext uri="{FF2B5EF4-FFF2-40B4-BE49-F238E27FC236}">
                <a16:creationId xmlns:a16="http://schemas.microsoft.com/office/drawing/2014/main" id="{6FC3E91D-00FA-AC55-C904-9176AFEB2367}"/>
              </a:ext>
            </a:extLst>
          </p:cNvPr>
          <p:cNvSpPr txBox="1"/>
          <p:nvPr/>
        </p:nvSpPr>
        <p:spPr>
          <a:xfrm>
            <a:off x="7108435" y="5004398"/>
            <a:ext cx="1198989" cy="646331"/>
          </a:xfrm>
          <a:prstGeom prst="rect">
            <a:avLst/>
          </a:prstGeom>
          <a:noFill/>
        </p:spPr>
        <p:txBody>
          <a:bodyPr wrap="square">
            <a:spAutoFit/>
          </a:bodyPr>
          <a:lstStyle/>
          <a:p>
            <a:pPr algn="ctr"/>
            <a:r>
              <a:rPr lang="en-US" b="1" dirty="0">
                <a:solidFill>
                  <a:schemeClr val="bg1"/>
                </a:solidFill>
              </a:rPr>
              <a:t>Sample Headline</a:t>
            </a:r>
          </a:p>
        </p:txBody>
      </p:sp>
      <p:sp>
        <p:nvSpPr>
          <p:cNvPr id="36" name="TextBox 35">
            <a:extLst>
              <a:ext uri="{FF2B5EF4-FFF2-40B4-BE49-F238E27FC236}">
                <a16:creationId xmlns:a16="http://schemas.microsoft.com/office/drawing/2014/main" id="{B6E0E1DA-57C4-DC13-E8B4-7C87CB095787}"/>
              </a:ext>
            </a:extLst>
          </p:cNvPr>
          <p:cNvSpPr txBox="1"/>
          <p:nvPr/>
        </p:nvSpPr>
        <p:spPr>
          <a:xfrm>
            <a:off x="7464737" y="4505955"/>
            <a:ext cx="495650" cy="461665"/>
          </a:xfrm>
          <a:prstGeom prst="rect">
            <a:avLst/>
          </a:prstGeom>
          <a:noFill/>
        </p:spPr>
        <p:txBody>
          <a:bodyPr wrap="none" rtlCol="0">
            <a:spAutoFit/>
          </a:bodyPr>
          <a:lstStyle/>
          <a:p>
            <a:pPr algn="ctr"/>
            <a:r>
              <a:rPr lang="en-US" sz="2400" b="1" dirty="0">
                <a:solidFill>
                  <a:schemeClr val="bg1"/>
                </a:solidFill>
                <a:cs typeface="Arial" pitchFamily="34" charset="0"/>
              </a:rPr>
              <a:t>02</a:t>
            </a:r>
          </a:p>
        </p:txBody>
      </p:sp>
      <p:sp>
        <p:nvSpPr>
          <p:cNvPr id="37" name="Freeform: Shape 36">
            <a:extLst>
              <a:ext uri="{FF2B5EF4-FFF2-40B4-BE49-F238E27FC236}">
                <a16:creationId xmlns:a16="http://schemas.microsoft.com/office/drawing/2014/main" id="{1E73AAA9-86E2-729C-F26C-43E5957DE171}"/>
              </a:ext>
            </a:extLst>
          </p:cNvPr>
          <p:cNvSpPr/>
          <p:nvPr/>
        </p:nvSpPr>
        <p:spPr bwMode="auto">
          <a:xfrm>
            <a:off x="7489824" y="4957305"/>
            <a:ext cx="445475" cy="0"/>
          </a:xfrm>
          <a:custGeom>
            <a:avLst/>
            <a:gdLst>
              <a:gd name="connsiteX0" fmla="*/ 0 w 411956"/>
              <a:gd name="connsiteY0" fmla="*/ 0 h 0"/>
              <a:gd name="connsiteX1" fmla="*/ 411956 w 411956"/>
              <a:gd name="connsiteY1" fmla="*/ 0 h 0"/>
            </a:gdLst>
            <a:ahLst/>
            <a:cxnLst>
              <a:cxn ang="0">
                <a:pos x="connsiteX0" y="connsiteY0"/>
              </a:cxn>
              <a:cxn ang="0">
                <a:pos x="connsiteX1" y="connsiteY1"/>
              </a:cxn>
            </a:cxnLst>
            <a:rect l="l" t="t" r="r" b="b"/>
            <a:pathLst>
              <a:path w="411956">
                <a:moveTo>
                  <a:pt x="0" y="0"/>
                </a:moveTo>
                <a:lnTo>
                  <a:pt x="411956" y="0"/>
                </a:lnTo>
              </a:path>
            </a:pathLst>
          </a:custGeom>
          <a:noFill/>
          <a:ln w="22225">
            <a:solidFill>
              <a:schemeClr val="bg1"/>
            </a:solidFill>
          </a:ln>
        </p:spPr>
        <p:txBody>
          <a:bodyPr rtlCol="0" anchor="ctr"/>
          <a:lstStyle/>
          <a:p>
            <a:pPr algn="ctr"/>
            <a:endParaRPr lang="en-US"/>
          </a:p>
        </p:txBody>
      </p:sp>
      <p:sp>
        <p:nvSpPr>
          <p:cNvPr id="27" name="TextBox 26">
            <a:extLst>
              <a:ext uri="{FF2B5EF4-FFF2-40B4-BE49-F238E27FC236}">
                <a16:creationId xmlns:a16="http://schemas.microsoft.com/office/drawing/2014/main" id="{54D3B0E1-4161-0126-A9ED-FAF3EAEBF732}"/>
              </a:ext>
            </a:extLst>
          </p:cNvPr>
          <p:cNvSpPr txBox="1"/>
          <p:nvPr/>
        </p:nvSpPr>
        <p:spPr>
          <a:xfrm>
            <a:off x="461888" y="1654089"/>
            <a:ext cx="1195378" cy="369332"/>
          </a:xfrm>
          <a:prstGeom prst="rect">
            <a:avLst/>
          </a:prstGeom>
          <a:noFill/>
        </p:spPr>
        <p:txBody>
          <a:bodyPr wrap="square">
            <a:spAutoFit/>
          </a:bodyPr>
          <a:lstStyle/>
          <a:p>
            <a:pPr algn="ctr"/>
            <a:r>
              <a:rPr lang="en-US" b="1" dirty="0">
                <a:solidFill>
                  <a:schemeClr val="bg1"/>
                </a:solidFill>
              </a:rPr>
              <a:t>Surender</a:t>
            </a:r>
          </a:p>
        </p:txBody>
      </p:sp>
      <p:sp>
        <p:nvSpPr>
          <p:cNvPr id="41" name="TextBox 40">
            <a:extLst>
              <a:ext uri="{FF2B5EF4-FFF2-40B4-BE49-F238E27FC236}">
                <a16:creationId xmlns:a16="http://schemas.microsoft.com/office/drawing/2014/main" id="{85C1070D-4A28-C310-56F8-A3E9483270D1}"/>
              </a:ext>
            </a:extLst>
          </p:cNvPr>
          <p:cNvSpPr txBox="1"/>
          <p:nvPr/>
        </p:nvSpPr>
        <p:spPr>
          <a:xfrm>
            <a:off x="811752" y="1146257"/>
            <a:ext cx="495650" cy="461665"/>
          </a:xfrm>
          <a:prstGeom prst="rect">
            <a:avLst/>
          </a:prstGeom>
          <a:noFill/>
        </p:spPr>
        <p:txBody>
          <a:bodyPr wrap="none" rtlCol="0">
            <a:spAutoFit/>
          </a:bodyPr>
          <a:lstStyle/>
          <a:p>
            <a:pPr algn="ctr"/>
            <a:r>
              <a:rPr lang="en-US" sz="2400" b="1" dirty="0">
                <a:solidFill>
                  <a:schemeClr val="bg1"/>
                </a:solidFill>
                <a:cs typeface="Arial" pitchFamily="34" charset="0"/>
              </a:rPr>
              <a:t>03</a:t>
            </a:r>
          </a:p>
        </p:txBody>
      </p:sp>
      <p:sp>
        <p:nvSpPr>
          <p:cNvPr id="42" name="Freeform: Shape 41">
            <a:extLst>
              <a:ext uri="{FF2B5EF4-FFF2-40B4-BE49-F238E27FC236}">
                <a16:creationId xmlns:a16="http://schemas.microsoft.com/office/drawing/2014/main" id="{B7B65CEF-A936-FDAF-5C07-DA76B7548770}"/>
              </a:ext>
            </a:extLst>
          </p:cNvPr>
          <p:cNvSpPr/>
          <p:nvPr/>
        </p:nvSpPr>
        <p:spPr bwMode="auto">
          <a:xfrm>
            <a:off x="304800" y="698715"/>
            <a:ext cx="445475" cy="0"/>
          </a:xfrm>
          <a:custGeom>
            <a:avLst/>
            <a:gdLst>
              <a:gd name="connsiteX0" fmla="*/ 0 w 411956"/>
              <a:gd name="connsiteY0" fmla="*/ 0 h 0"/>
              <a:gd name="connsiteX1" fmla="*/ 411956 w 411956"/>
              <a:gd name="connsiteY1" fmla="*/ 0 h 0"/>
            </a:gdLst>
            <a:ahLst/>
            <a:cxnLst>
              <a:cxn ang="0">
                <a:pos x="connsiteX0" y="connsiteY0"/>
              </a:cxn>
              <a:cxn ang="0">
                <a:pos x="connsiteX1" y="connsiteY1"/>
              </a:cxn>
            </a:cxnLst>
            <a:rect l="l" t="t" r="r" b="b"/>
            <a:pathLst>
              <a:path w="411956">
                <a:moveTo>
                  <a:pt x="0" y="0"/>
                </a:moveTo>
                <a:lnTo>
                  <a:pt x="411956" y="0"/>
                </a:lnTo>
              </a:path>
            </a:pathLst>
          </a:custGeom>
          <a:noFill/>
          <a:ln w="22225">
            <a:solidFill>
              <a:schemeClr val="bg1"/>
            </a:solidFill>
          </a:ln>
        </p:spPr>
        <p:txBody>
          <a:bodyPr rtlCol="0" anchor="ctr"/>
          <a:lstStyle/>
          <a:p>
            <a:pPr algn="ctr"/>
            <a:endParaRPr lang="en-US"/>
          </a:p>
        </p:txBody>
      </p:sp>
      <p:sp>
        <p:nvSpPr>
          <p:cNvPr id="6" name="TextBox 5">
            <a:extLst>
              <a:ext uri="{FF2B5EF4-FFF2-40B4-BE49-F238E27FC236}">
                <a16:creationId xmlns:a16="http://schemas.microsoft.com/office/drawing/2014/main" id="{07941C86-22D6-E0B9-22A5-1F1195C563AD}"/>
              </a:ext>
            </a:extLst>
          </p:cNvPr>
          <p:cNvSpPr txBox="1"/>
          <p:nvPr/>
        </p:nvSpPr>
        <p:spPr>
          <a:xfrm>
            <a:off x="299884" y="3100027"/>
            <a:ext cx="11434916" cy="3303468"/>
          </a:xfrm>
          <a:prstGeom prst="rect">
            <a:avLst/>
          </a:prstGeom>
          <a:noFill/>
        </p:spPr>
        <p:txBody>
          <a:bodyPr wrap="square">
            <a:spAutoFit/>
          </a:bodyPr>
          <a:lstStyle/>
          <a:p>
            <a:pPr algn="l">
              <a:buNone/>
            </a:pPr>
            <a:r>
              <a:rPr lang="en-AU" b="1" i="0" dirty="0">
                <a:solidFill>
                  <a:srgbClr val="464646"/>
                </a:solidFill>
                <a:effectLst/>
                <a:latin typeface="Roboto" panose="02000000000000000000" pitchFamily="2" charset="0"/>
              </a:rPr>
              <a:t> </a:t>
            </a:r>
          </a:p>
          <a:p>
            <a:pPr algn="l">
              <a:spcAft>
                <a:spcPts val="750"/>
              </a:spcAft>
              <a:buFont typeface="Arial" panose="020B0604020202020204" pitchFamily="34" charset="0"/>
              <a:buChar char="•"/>
            </a:pPr>
            <a:r>
              <a:rPr lang="en-AU" sz="1400" b="1" i="0" dirty="0">
                <a:solidFill>
                  <a:srgbClr val="242424"/>
                </a:solidFill>
                <a:effectLst/>
                <a:latin typeface="Roboto" panose="02000000000000000000" pitchFamily="2" charset="0"/>
              </a:rPr>
              <a:t>Step 3</a:t>
            </a:r>
            <a:r>
              <a:rPr lang="en-AU" sz="1400" b="0" i="0" dirty="0">
                <a:solidFill>
                  <a:srgbClr val="242424"/>
                </a:solidFill>
                <a:effectLst/>
                <a:latin typeface="Roboto" panose="02000000000000000000" pitchFamily="2" charset="0"/>
              </a:rPr>
              <a:t>: Made a decision to turn our will and our lives over to the care of God as we understood Him.</a:t>
            </a:r>
          </a:p>
          <a:p>
            <a:pPr algn="l">
              <a:spcAft>
                <a:spcPts val="750"/>
              </a:spcAft>
              <a:buFont typeface="Arial" panose="020B0604020202020204" pitchFamily="34" charset="0"/>
              <a:buChar char="•"/>
            </a:pPr>
            <a:r>
              <a:rPr lang="en-AU" sz="1400" b="1" i="0" dirty="0">
                <a:solidFill>
                  <a:srgbClr val="242424"/>
                </a:solidFill>
                <a:effectLst/>
                <a:latin typeface="Roboto" panose="02000000000000000000" pitchFamily="2" charset="0"/>
              </a:rPr>
              <a:t>Step 5</a:t>
            </a:r>
            <a:r>
              <a:rPr lang="en-AU" sz="1400" b="0" i="0" dirty="0">
                <a:solidFill>
                  <a:srgbClr val="242424"/>
                </a:solidFill>
                <a:effectLst/>
                <a:latin typeface="Roboto" panose="02000000000000000000" pitchFamily="2" charset="0"/>
              </a:rPr>
              <a:t>: Admitted to God, to ourselves, and to another human being the exact nature of our wrongs.</a:t>
            </a:r>
          </a:p>
          <a:p>
            <a:pPr algn="l">
              <a:spcAft>
                <a:spcPts val="750"/>
              </a:spcAft>
              <a:buFont typeface="Arial" panose="020B0604020202020204" pitchFamily="34" charset="0"/>
              <a:buChar char="•"/>
            </a:pPr>
            <a:r>
              <a:rPr lang="en-AU" sz="1400" b="1" i="0" dirty="0">
                <a:solidFill>
                  <a:srgbClr val="242424"/>
                </a:solidFill>
                <a:effectLst/>
                <a:latin typeface="Roboto" panose="02000000000000000000" pitchFamily="2" charset="0"/>
              </a:rPr>
              <a:t>Step 6</a:t>
            </a:r>
            <a:r>
              <a:rPr lang="en-AU" sz="1400" b="0" i="0" dirty="0">
                <a:solidFill>
                  <a:srgbClr val="242424"/>
                </a:solidFill>
                <a:effectLst/>
                <a:latin typeface="Roboto" panose="02000000000000000000" pitchFamily="2" charset="0"/>
              </a:rPr>
              <a:t>: Were entirely ready to have God remove all these defects of character.</a:t>
            </a:r>
          </a:p>
          <a:p>
            <a:pPr algn="l">
              <a:spcAft>
                <a:spcPts val="750"/>
              </a:spcAft>
              <a:buFont typeface="Arial" panose="020B0604020202020204" pitchFamily="34" charset="0"/>
              <a:buChar char="•"/>
            </a:pPr>
            <a:r>
              <a:rPr lang="en-AU" sz="1400" b="1" i="0" dirty="0">
                <a:solidFill>
                  <a:srgbClr val="242424"/>
                </a:solidFill>
                <a:effectLst/>
                <a:latin typeface="Roboto" panose="02000000000000000000" pitchFamily="2" charset="0"/>
              </a:rPr>
              <a:t>Step 7</a:t>
            </a:r>
            <a:r>
              <a:rPr lang="en-AU" sz="1400" b="0" i="0" dirty="0">
                <a:solidFill>
                  <a:srgbClr val="242424"/>
                </a:solidFill>
                <a:effectLst/>
                <a:latin typeface="Roboto" panose="02000000000000000000" pitchFamily="2" charset="0"/>
              </a:rPr>
              <a:t>: Humbly asked Him to remove our shortcomings.</a:t>
            </a:r>
          </a:p>
          <a:p>
            <a:pPr algn="l">
              <a:spcAft>
                <a:spcPts val="750"/>
              </a:spcAft>
              <a:buFont typeface="Arial" panose="020B0604020202020204" pitchFamily="34" charset="0"/>
              <a:buChar char="•"/>
            </a:pPr>
            <a:r>
              <a:rPr lang="en-AU" sz="1400" b="1" i="0" dirty="0">
                <a:solidFill>
                  <a:srgbClr val="242424"/>
                </a:solidFill>
                <a:effectLst/>
                <a:latin typeface="Roboto" panose="02000000000000000000" pitchFamily="2" charset="0"/>
              </a:rPr>
              <a:t>Step 8</a:t>
            </a:r>
            <a:r>
              <a:rPr lang="en-AU" sz="1400" b="0" i="0" dirty="0">
                <a:solidFill>
                  <a:srgbClr val="242424"/>
                </a:solidFill>
                <a:effectLst/>
                <a:latin typeface="Roboto" panose="02000000000000000000" pitchFamily="2" charset="0"/>
              </a:rPr>
              <a:t>: Made a list of all persons we had harmed, and became willing to make amends to them all.</a:t>
            </a:r>
          </a:p>
          <a:p>
            <a:pPr algn="l">
              <a:spcAft>
                <a:spcPts val="750"/>
              </a:spcAft>
              <a:buFont typeface="Arial" panose="020B0604020202020204" pitchFamily="34" charset="0"/>
              <a:buChar char="•"/>
            </a:pPr>
            <a:r>
              <a:rPr lang="en-AU" sz="1400" b="1" i="0" dirty="0">
                <a:solidFill>
                  <a:srgbClr val="242424"/>
                </a:solidFill>
                <a:effectLst/>
                <a:latin typeface="Roboto" panose="02000000000000000000" pitchFamily="2" charset="0"/>
              </a:rPr>
              <a:t>Step 9</a:t>
            </a:r>
            <a:r>
              <a:rPr lang="en-AU" sz="1400" b="0" i="0" dirty="0">
                <a:solidFill>
                  <a:srgbClr val="242424"/>
                </a:solidFill>
                <a:effectLst/>
                <a:latin typeface="Roboto" panose="02000000000000000000" pitchFamily="2" charset="0"/>
              </a:rPr>
              <a:t>: Made direct amends to such people wherever possible, except when to do so would injure them or others.</a:t>
            </a:r>
          </a:p>
          <a:p>
            <a:pPr algn="l">
              <a:spcAft>
                <a:spcPts val="750"/>
              </a:spcAft>
              <a:buFont typeface="Arial" panose="020B0604020202020204" pitchFamily="34" charset="0"/>
              <a:buChar char="•"/>
            </a:pPr>
            <a:r>
              <a:rPr lang="en-AU" sz="1400" b="1" i="0" dirty="0">
                <a:solidFill>
                  <a:srgbClr val="242424"/>
                </a:solidFill>
                <a:effectLst/>
                <a:latin typeface="Roboto" panose="02000000000000000000" pitchFamily="2" charset="0"/>
              </a:rPr>
              <a:t>Step 11</a:t>
            </a:r>
            <a:r>
              <a:rPr lang="en-AU" sz="1400" b="0" i="0" dirty="0">
                <a:solidFill>
                  <a:srgbClr val="242424"/>
                </a:solidFill>
                <a:effectLst/>
                <a:latin typeface="Roboto" panose="02000000000000000000" pitchFamily="2" charset="0"/>
              </a:rPr>
              <a:t>: Sought through prayer and meditation to improve our conscious contact with God as we understood Him, praying only for knowledge of His will for us and the power to carry that out.</a:t>
            </a:r>
          </a:p>
          <a:p>
            <a:pPr algn="l">
              <a:spcAft>
                <a:spcPts val="750"/>
              </a:spcAft>
              <a:buFont typeface="Arial" panose="020B0604020202020204" pitchFamily="34" charset="0"/>
              <a:buChar char="•"/>
            </a:pPr>
            <a:r>
              <a:rPr lang="en-AU" sz="1400" b="1" i="0" dirty="0">
                <a:solidFill>
                  <a:srgbClr val="242424"/>
                </a:solidFill>
                <a:effectLst/>
                <a:latin typeface="Roboto" panose="02000000000000000000" pitchFamily="2" charset="0"/>
              </a:rPr>
              <a:t>Step 12</a:t>
            </a:r>
            <a:r>
              <a:rPr lang="en-AU" sz="1400" b="0" i="0" dirty="0">
                <a:solidFill>
                  <a:srgbClr val="242424"/>
                </a:solidFill>
                <a:effectLst/>
                <a:latin typeface="Roboto" panose="02000000000000000000" pitchFamily="2" charset="0"/>
              </a:rPr>
              <a:t>: Having had a spiritual awakening as the result of these steps, we tried to carry this message to alcoholics, and to practice these principles in all our affairs</a:t>
            </a:r>
            <a:r>
              <a:rPr lang="en-AU" b="0" i="0" dirty="0">
                <a:solidFill>
                  <a:srgbClr val="242424"/>
                </a:solidFill>
                <a:effectLst/>
                <a:latin typeface="Roboto" panose="02000000000000000000" pitchFamily="2" charset="0"/>
              </a:rPr>
              <a:t>.</a:t>
            </a:r>
          </a:p>
        </p:txBody>
      </p:sp>
      <p:pic>
        <p:nvPicPr>
          <p:cNvPr id="11" name="Picture 10" descr="A black and white logo with a celtic cross&#10;&#10;AI-generated content may be incorrect.">
            <a:extLst>
              <a:ext uri="{FF2B5EF4-FFF2-40B4-BE49-F238E27FC236}">
                <a16:creationId xmlns:a16="http://schemas.microsoft.com/office/drawing/2014/main" id="{060A9B56-0239-528F-FD6F-AC2480164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7554" y="570218"/>
            <a:ext cx="3124200" cy="1389797"/>
          </a:xfrm>
          <a:prstGeom prst="rect">
            <a:avLst/>
          </a:prstGeom>
        </p:spPr>
      </p:pic>
      <p:sp>
        <p:nvSpPr>
          <p:cNvPr id="13" name="TextBox 12">
            <a:extLst>
              <a:ext uri="{FF2B5EF4-FFF2-40B4-BE49-F238E27FC236}">
                <a16:creationId xmlns:a16="http://schemas.microsoft.com/office/drawing/2014/main" id="{0D31F52F-406F-A075-2579-20B8CE6C5524}"/>
              </a:ext>
            </a:extLst>
          </p:cNvPr>
          <p:cNvSpPr txBox="1"/>
          <p:nvPr/>
        </p:nvSpPr>
        <p:spPr>
          <a:xfrm>
            <a:off x="2556295" y="451722"/>
            <a:ext cx="6105832" cy="1477328"/>
          </a:xfrm>
          <a:prstGeom prst="rect">
            <a:avLst/>
          </a:prstGeom>
          <a:noFill/>
        </p:spPr>
        <p:txBody>
          <a:bodyPr wrap="square">
            <a:spAutoFit/>
          </a:bodyPr>
          <a:lstStyle/>
          <a:p>
            <a:pPr algn="l">
              <a:buNone/>
            </a:pPr>
            <a:r>
              <a:rPr lang="en-AU" b="1" i="0" dirty="0">
                <a:solidFill>
                  <a:srgbClr val="464646"/>
                </a:solidFill>
                <a:effectLst/>
                <a:latin typeface="Roboto" panose="02000000000000000000" pitchFamily="2" charset="0"/>
              </a:rPr>
              <a:t>3. Surender</a:t>
            </a:r>
          </a:p>
          <a:p>
            <a:r>
              <a:rPr lang="en-AU" i="1" dirty="0">
                <a:solidFill>
                  <a:srgbClr val="242424"/>
                </a:solidFill>
                <a:latin typeface="Roboto" panose="02000000000000000000" pitchFamily="2" charset="0"/>
              </a:rPr>
              <a:t>You turn your will and your life over to the care of God, accept the things you cannot change, find the courage to change the things you can, and seek the wisdom to know the difference.</a:t>
            </a:r>
            <a:endParaRPr lang="en-AU" dirty="0">
              <a:solidFill>
                <a:srgbClr val="242424"/>
              </a:solidFill>
              <a:latin typeface="Roboto" panose="02000000000000000000" pitchFamily="2" charset="0"/>
            </a:endParaRPr>
          </a:p>
        </p:txBody>
      </p:sp>
      <p:pic>
        <p:nvPicPr>
          <p:cNvPr id="17" name="Picture 16" descr="A child standing on a path with colorful balls in the sky&#10;&#10;AI-generated content may be incorrect.">
            <a:extLst>
              <a:ext uri="{FF2B5EF4-FFF2-40B4-BE49-F238E27FC236}">
                <a16:creationId xmlns:a16="http://schemas.microsoft.com/office/drawing/2014/main" id="{44B7CDA6-B75A-A1F9-77A3-2724CBFB6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777" y="2053492"/>
            <a:ext cx="2653753" cy="2653753"/>
          </a:xfrm>
          <a:prstGeom prst="rect">
            <a:avLst/>
          </a:prstGeom>
        </p:spPr>
      </p:pic>
    </p:spTree>
    <p:extLst>
      <p:ext uri="{BB962C8B-B14F-4D97-AF65-F5344CB8AC3E}">
        <p14:creationId xmlns:p14="http://schemas.microsoft.com/office/powerpoint/2010/main" val="292807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helf with books and globes&#10;&#10;AI-generated content may be incorrect.">
            <a:extLst>
              <a:ext uri="{FF2B5EF4-FFF2-40B4-BE49-F238E27FC236}">
                <a16:creationId xmlns:a16="http://schemas.microsoft.com/office/drawing/2014/main" id="{FB723EB9-142A-D83A-9303-8116D038E6EA}"/>
              </a:ext>
            </a:extLst>
          </p:cNvPr>
          <p:cNvPicPr>
            <a:picLocks noChangeAspect="1"/>
          </p:cNvPicPr>
          <p:nvPr/>
        </p:nvPicPr>
        <p:blipFill>
          <a:blip r:embed="rId2"/>
          <a:stretch>
            <a:fillRect/>
          </a:stretch>
        </p:blipFill>
        <p:spPr>
          <a:xfrm>
            <a:off x="381000" y="152400"/>
            <a:ext cx="3124200" cy="3124200"/>
          </a:xfrm>
          <a:prstGeom prst="rect">
            <a:avLst/>
          </a:prstGeom>
        </p:spPr>
      </p:pic>
      <p:pic>
        <p:nvPicPr>
          <p:cNvPr id="5" name="Picture 4" descr="A person sitting in a field with a palette of colors&#10;&#10;AI-generated content may be incorrect.">
            <a:extLst>
              <a:ext uri="{FF2B5EF4-FFF2-40B4-BE49-F238E27FC236}">
                <a16:creationId xmlns:a16="http://schemas.microsoft.com/office/drawing/2014/main" id="{BDE0D38C-D2D1-3AA3-AB90-5B4D06CD8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52400"/>
            <a:ext cx="3124200" cy="3124200"/>
          </a:xfrm>
          <a:prstGeom prst="rect">
            <a:avLst/>
          </a:prstGeom>
        </p:spPr>
      </p:pic>
      <p:pic>
        <p:nvPicPr>
          <p:cNvPr id="7" name="Picture 6" descr="A person in a canoe in the ocean&#10;&#10;AI-generated content may be incorrect.">
            <a:extLst>
              <a:ext uri="{FF2B5EF4-FFF2-40B4-BE49-F238E27FC236}">
                <a16:creationId xmlns:a16="http://schemas.microsoft.com/office/drawing/2014/main" id="{498403C6-8DB5-C919-F561-5CDB38909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9058" y="152400"/>
            <a:ext cx="3124200" cy="3124200"/>
          </a:xfrm>
          <a:prstGeom prst="rect">
            <a:avLst/>
          </a:prstGeom>
        </p:spPr>
      </p:pic>
      <p:pic>
        <p:nvPicPr>
          <p:cNvPr id="9" name="Picture 8" descr="A group of people sitting at a stone table in front of a castle with Washington National Cathedral in the background&#10;&#10;AI-generated content may be incorrect.">
            <a:extLst>
              <a:ext uri="{FF2B5EF4-FFF2-40B4-BE49-F238E27FC236}">
                <a16:creationId xmlns:a16="http://schemas.microsoft.com/office/drawing/2014/main" id="{8747FE36-2135-4C73-04FB-AD691FE0A0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561736"/>
            <a:ext cx="3048000" cy="3048000"/>
          </a:xfrm>
          <a:prstGeom prst="rect">
            <a:avLst/>
          </a:prstGeom>
        </p:spPr>
      </p:pic>
      <p:pic>
        <p:nvPicPr>
          <p:cNvPr id="11" name="Picture 10" descr="A group of people sitting around a bar&#10;&#10;AI-generated content may be incorrect.">
            <a:extLst>
              <a:ext uri="{FF2B5EF4-FFF2-40B4-BE49-F238E27FC236}">
                <a16:creationId xmlns:a16="http://schemas.microsoft.com/office/drawing/2014/main" id="{09AF83A1-A2F1-D71C-87EB-4067F28BDF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3561736"/>
            <a:ext cx="3048000" cy="3048000"/>
          </a:xfrm>
          <a:prstGeom prst="rect">
            <a:avLst/>
          </a:prstGeom>
        </p:spPr>
      </p:pic>
      <p:pic>
        <p:nvPicPr>
          <p:cNvPr id="13" name="Picture 12" descr="A person opening a door&#10;&#10;AI-generated content may be incorrect.">
            <a:extLst>
              <a:ext uri="{FF2B5EF4-FFF2-40B4-BE49-F238E27FC236}">
                <a16:creationId xmlns:a16="http://schemas.microsoft.com/office/drawing/2014/main" id="{0F33EFB3-4AA2-6F2F-0EA9-AEC23B5AE7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800" y="3556820"/>
            <a:ext cx="3048000" cy="3048000"/>
          </a:xfrm>
          <a:prstGeom prst="rect">
            <a:avLst/>
          </a:prstGeom>
        </p:spPr>
      </p:pic>
      <p:pic>
        <p:nvPicPr>
          <p:cNvPr id="14" name="Picture 13" descr="A black and white logo with a celtic cross&#10;&#10;AI-generated content may be incorrect.">
            <a:extLst>
              <a:ext uri="{FF2B5EF4-FFF2-40B4-BE49-F238E27FC236}">
                <a16:creationId xmlns:a16="http://schemas.microsoft.com/office/drawing/2014/main" id="{FEA5BBFB-4206-E18A-4717-860570DC3E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4484" y="1377577"/>
            <a:ext cx="1514773" cy="673845"/>
          </a:xfrm>
          <a:prstGeom prst="rect">
            <a:avLst/>
          </a:prstGeom>
        </p:spPr>
      </p:pic>
    </p:spTree>
    <p:extLst>
      <p:ext uri="{BB962C8B-B14F-4D97-AF65-F5344CB8AC3E}">
        <p14:creationId xmlns:p14="http://schemas.microsoft.com/office/powerpoint/2010/main" val="3743103856"/>
      </p:ext>
    </p:extLst>
  </p:cSld>
  <p:clrMapOvr>
    <a:masterClrMapping/>
  </p:clrMapOvr>
</p:sld>
</file>

<file path=ppt/theme/theme1.xml><?xml version="1.0" encoding="utf-8"?>
<a:theme xmlns:a="http://schemas.openxmlformats.org/drawingml/2006/main" name="sketchbubble-new-combine-theme">
  <a:themeElements>
    <a:clrScheme name="colored-sb2">
      <a:dk1>
        <a:sysClr val="windowText" lastClr="000000"/>
      </a:dk1>
      <a:lt1>
        <a:sysClr val="window" lastClr="FFFFFF"/>
      </a:lt1>
      <a:dk2>
        <a:srgbClr val="44546A"/>
      </a:dk2>
      <a:lt2>
        <a:srgbClr val="E7E6E6"/>
      </a:lt2>
      <a:accent1>
        <a:srgbClr val="1EA185"/>
      </a:accent1>
      <a:accent2>
        <a:srgbClr val="9BBB5C"/>
      </a:accent2>
      <a:accent3>
        <a:srgbClr val="F29B26"/>
      </a:accent3>
      <a:accent4>
        <a:srgbClr val="BD392F"/>
      </a:accent4>
      <a:accent5>
        <a:srgbClr val="445469"/>
      </a:accent5>
      <a:accent6>
        <a:srgbClr val="0070C0"/>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new-combine-theme" id="{943CE3E5-9F91-EC43-80D5-74A6C9F70F9C}" vid="{FD8A5A66-B036-8C45-BC2B-23E88F658D97}"/>
    </a:ext>
  </a:extLst>
</a:theme>
</file>

<file path=ppt/theme/theme10.xml><?xml version="1.0" encoding="utf-8"?>
<a:theme xmlns:a="http://schemas.openxmlformats.org/drawingml/2006/main" name="Sketchbubble_MC9_Theme">
  <a:themeElements>
    <a:clrScheme name="Custom 19">
      <a:dk1>
        <a:srgbClr val="000000"/>
      </a:dk1>
      <a:lt1>
        <a:srgbClr val="FFFFFF"/>
      </a:lt1>
      <a:dk2>
        <a:srgbClr val="44546A"/>
      </a:dk2>
      <a:lt2>
        <a:srgbClr val="E7E6E6"/>
      </a:lt2>
      <a:accent1>
        <a:srgbClr val="F70330"/>
      </a:accent1>
      <a:accent2>
        <a:srgbClr val="06AADC"/>
      </a:accent2>
      <a:accent3>
        <a:srgbClr val="74CC1C"/>
      </a:accent3>
      <a:accent4>
        <a:srgbClr val="F95E18"/>
      </a:accent4>
      <a:accent5>
        <a:srgbClr val="02C1D4"/>
      </a:accent5>
      <a:accent6>
        <a:srgbClr val="9465E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9_Theme" id="{F37AE924-BF99-4450-8508-C293C06DBBB5}" vid="{4C9A7B21-718F-444C-A60F-512760B82943}"/>
    </a:ext>
  </a:extLst>
</a:theme>
</file>

<file path=ppt/theme/theme11.xml><?xml version="1.0" encoding="utf-8"?>
<a:theme xmlns:a="http://schemas.openxmlformats.org/drawingml/2006/main" name="Sketchbubble_MC10_Theme">
  <a:themeElements>
    <a:clrScheme name="Custom 17">
      <a:dk1>
        <a:srgbClr val="000000"/>
      </a:dk1>
      <a:lt1>
        <a:srgbClr val="FFFFFF"/>
      </a:lt1>
      <a:dk2>
        <a:srgbClr val="44546A"/>
      </a:dk2>
      <a:lt2>
        <a:srgbClr val="E7E6E6"/>
      </a:lt2>
      <a:accent1>
        <a:srgbClr val="E60106"/>
      </a:accent1>
      <a:accent2>
        <a:srgbClr val="F8931F"/>
      </a:accent2>
      <a:accent3>
        <a:srgbClr val="0BA08A"/>
      </a:accent3>
      <a:accent4>
        <a:srgbClr val="018EAA"/>
      </a:accent4>
      <a:accent5>
        <a:srgbClr val="853880"/>
      </a:accent5>
      <a:accent6>
        <a:srgbClr val="2C3D4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10_Theme" id="{83A26591-60C7-4A20-A442-B0FAA428F722}" vid="{9F56570E-F724-4B49-B31E-E3AA49123A47}"/>
    </a:ext>
  </a:extLst>
</a:theme>
</file>

<file path=ppt/theme/theme12.xml><?xml version="1.0" encoding="utf-8"?>
<a:theme xmlns:a="http://schemas.openxmlformats.org/drawingml/2006/main" name="Sketchbubble_MC11_Theme">
  <a:themeElements>
    <a:clrScheme name="Custom 20">
      <a:dk1>
        <a:srgbClr val="000000"/>
      </a:dk1>
      <a:lt1>
        <a:srgbClr val="FFFFFF"/>
      </a:lt1>
      <a:dk2>
        <a:srgbClr val="44546A"/>
      </a:dk2>
      <a:lt2>
        <a:srgbClr val="E7E6E6"/>
      </a:lt2>
      <a:accent1>
        <a:srgbClr val="65D1DB"/>
      </a:accent1>
      <a:accent2>
        <a:srgbClr val="DE4854"/>
      </a:accent2>
      <a:accent3>
        <a:srgbClr val="FEBD2F"/>
      </a:accent3>
      <a:accent4>
        <a:srgbClr val="34B2E4"/>
      </a:accent4>
      <a:accent5>
        <a:srgbClr val="961241"/>
      </a:accent5>
      <a:accent6>
        <a:srgbClr val="0755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11_Theme" id="{0131B513-A6C1-4C2E-B673-1FCEBE319D98}" vid="{2CB678C8-6496-4C31-9849-AC41E89FC754}"/>
    </a:ext>
  </a:extLst>
</a:theme>
</file>

<file path=ppt/theme/theme13.xml><?xml version="1.0" encoding="utf-8"?>
<a:theme xmlns:a="http://schemas.openxmlformats.org/drawingml/2006/main" name="Sketchbubble_MC12_Theme">
  <a:themeElements>
    <a:clrScheme name="Custom 21">
      <a:dk1>
        <a:srgbClr val="000000"/>
      </a:dk1>
      <a:lt1>
        <a:srgbClr val="FFFFFF"/>
      </a:lt1>
      <a:dk2>
        <a:srgbClr val="44546A"/>
      </a:dk2>
      <a:lt2>
        <a:srgbClr val="E7E6E6"/>
      </a:lt2>
      <a:accent1>
        <a:srgbClr val="264653"/>
      </a:accent1>
      <a:accent2>
        <a:srgbClr val="2A9D8F"/>
      </a:accent2>
      <a:accent3>
        <a:srgbClr val="E9C46A"/>
      </a:accent3>
      <a:accent4>
        <a:srgbClr val="F4A261"/>
      </a:accent4>
      <a:accent5>
        <a:srgbClr val="E76F51"/>
      </a:accent5>
      <a:accent6>
        <a:srgbClr val="FE545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12_Theme" id="{043A03FC-70CC-4F04-99CE-E52ED0A9C425}" vid="{7C5681F2-E814-4107-AD73-79EDF601F549}"/>
    </a:ext>
  </a:extLst>
</a:theme>
</file>

<file path=ppt/theme/theme14.xml><?xml version="1.0" encoding="utf-8"?>
<a:theme xmlns:a="http://schemas.openxmlformats.org/drawingml/2006/main" name="Sketchbubble_MC13_Theme">
  <a:themeElements>
    <a:clrScheme name="Custom 21">
      <a:dk1>
        <a:srgbClr val="000000"/>
      </a:dk1>
      <a:lt1>
        <a:srgbClr val="FFFFFF"/>
      </a:lt1>
      <a:dk2>
        <a:srgbClr val="44546A"/>
      </a:dk2>
      <a:lt2>
        <a:srgbClr val="E7E6E6"/>
      </a:lt2>
      <a:accent1>
        <a:srgbClr val="EF476F"/>
      </a:accent1>
      <a:accent2>
        <a:srgbClr val="FEBD2F"/>
      </a:accent2>
      <a:accent3>
        <a:srgbClr val="06D6A0"/>
      </a:accent3>
      <a:accent4>
        <a:srgbClr val="118AB2"/>
      </a:accent4>
      <a:accent5>
        <a:srgbClr val="E76F51"/>
      </a:accent5>
      <a:accent6>
        <a:srgbClr val="073B4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13_Theme" id="{61042896-D6C9-460A-8DCB-066564CE598C}" vid="{F2EF31C2-2724-4462-A35D-609108D28800}"/>
    </a:ext>
  </a:extLst>
</a:theme>
</file>

<file path=ppt/theme/theme15.xml><?xml version="1.0" encoding="utf-8"?>
<a:theme xmlns:a="http://schemas.openxmlformats.org/drawingml/2006/main" name="Sketchbubble_MC14_Theme">
  <a:themeElements>
    <a:clrScheme name="Custom 22">
      <a:dk1>
        <a:srgbClr val="000000"/>
      </a:dk1>
      <a:lt1>
        <a:srgbClr val="FFFFFF"/>
      </a:lt1>
      <a:dk2>
        <a:srgbClr val="44546A"/>
      </a:dk2>
      <a:lt2>
        <a:srgbClr val="E7E6E6"/>
      </a:lt2>
      <a:accent1>
        <a:srgbClr val="EF4347"/>
      </a:accent1>
      <a:accent2>
        <a:srgbClr val="93C53E"/>
      </a:accent2>
      <a:accent3>
        <a:srgbClr val="4A6CB4"/>
      </a:accent3>
      <a:accent4>
        <a:srgbClr val="D0CC22"/>
      </a:accent4>
      <a:accent5>
        <a:srgbClr val="14ADAA"/>
      </a:accent5>
      <a:accent6>
        <a:srgbClr val="A74F9D"/>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14_Theme" id="{4EAECDFE-65A5-446F-B4CC-298AD95BBB28}" vid="{5B4CB2F5-AD3C-450C-B28F-5C4EB9FA4090}"/>
    </a:ext>
  </a:extLst>
</a:theme>
</file>

<file path=ppt/theme/theme16.xml><?xml version="1.0" encoding="utf-8"?>
<a:theme xmlns:a="http://schemas.openxmlformats.org/drawingml/2006/main" name="Sketchbubble_MC15_Theme">
  <a:themeElements>
    <a:clrScheme name="Custom 67">
      <a:dk1>
        <a:sysClr val="windowText" lastClr="000000"/>
      </a:dk1>
      <a:lt1>
        <a:sysClr val="window" lastClr="FFFFFF"/>
      </a:lt1>
      <a:dk2>
        <a:srgbClr val="323232"/>
      </a:dk2>
      <a:lt2>
        <a:srgbClr val="E3DED1"/>
      </a:lt2>
      <a:accent1>
        <a:srgbClr val="E81713"/>
      </a:accent1>
      <a:accent2>
        <a:srgbClr val="EEBB00"/>
      </a:accent2>
      <a:accent3>
        <a:srgbClr val="1B5C78"/>
      </a:accent3>
      <a:accent4>
        <a:srgbClr val="45A090"/>
      </a:accent4>
      <a:accent5>
        <a:srgbClr val="646E66"/>
      </a:accent5>
      <a:accent6>
        <a:srgbClr val="50514F"/>
      </a:accent6>
      <a:hlink>
        <a:srgbClr val="50514F"/>
      </a:hlink>
      <a:folHlink>
        <a:srgbClr val="F25F5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15_Theme" id="{51D9682D-1686-4FC5-9A60-CBF90CDE6CC0}" vid="{520901C2-476B-40CF-91E1-07D2F5D10556}"/>
    </a:ext>
  </a:extLst>
</a:theme>
</file>

<file path=ppt/theme/theme17.xml><?xml version="1.0" encoding="utf-8"?>
<a:theme xmlns:a="http://schemas.openxmlformats.org/drawingml/2006/main" name="Sketchbubble_MC16_Theme">
  <a:themeElements>
    <a:clrScheme name="Custom 21">
      <a:dk1>
        <a:sysClr val="windowText" lastClr="000000"/>
      </a:dk1>
      <a:lt1>
        <a:sysClr val="window" lastClr="FFFFFF"/>
      </a:lt1>
      <a:dk2>
        <a:srgbClr val="323232"/>
      </a:dk2>
      <a:lt2>
        <a:srgbClr val="E3DED1"/>
      </a:lt2>
      <a:accent1>
        <a:srgbClr val="1BA0DB"/>
      </a:accent1>
      <a:accent2>
        <a:srgbClr val="DFC503"/>
      </a:accent2>
      <a:accent3>
        <a:srgbClr val="8FB737"/>
      </a:accent3>
      <a:accent4>
        <a:srgbClr val="E4532C"/>
      </a:accent4>
      <a:accent5>
        <a:srgbClr val="FA7012"/>
      </a:accent5>
      <a:accent6>
        <a:srgbClr val="9F9F9F"/>
      </a:accent6>
      <a:hlink>
        <a:srgbClr val="5BC0EB"/>
      </a:hlink>
      <a:folHlink>
        <a:srgbClr val="FDE74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16_Theme" id="{2353C156-C32C-4586-BC10-E9D578D3316B}" vid="{B2D94638-1EC4-4499-A5FC-F7BFDD69B906}"/>
    </a:ext>
  </a:extLst>
</a:theme>
</file>

<file path=ppt/theme/theme18.xml><?xml version="1.0" encoding="utf-8"?>
<a:theme xmlns:a="http://schemas.openxmlformats.org/drawingml/2006/main" name="Sketchbubble_MC17_Theme">
  <a:themeElements>
    <a:clrScheme name="Custom 20">
      <a:dk1>
        <a:sysClr val="windowText" lastClr="000000"/>
      </a:dk1>
      <a:lt1>
        <a:sysClr val="window" lastClr="FFFFFF"/>
      </a:lt1>
      <a:dk2>
        <a:srgbClr val="323232"/>
      </a:dk2>
      <a:lt2>
        <a:srgbClr val="E3DED1"/>
      </a:lt2>
      <a:accent1>
        <a:srgbClr val="89D129"/>
      </a:accent1>
      <a:accent2>
        <a:srgbClr val="34BE80"/>
      </a:accent2>
      <a:accent3>
        <a:srgbClr val="3386A3"/>
      </a:accent3>
      <a:accent4>
        <a:srgbClr val="59587E"/>
      </a:accent4>
      <a:accent5>
        <a:srgbClr val="6D5074"/>
      </a:accent5>
      <a:accent6>
        <a:srgbClr val="797979"/>
      </a:accent6>
      <a:hlink>
        <a:srgbClr val="BCE784"/>
      </a:hlink>
      <a:folHlink>
        <a:srgbClr val="5DD39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17_Theme" id="{C97F24D3-AB15-40BC-97DD-056EB1FC4223}" vid="{CFE17AF1-E48F-4C39-8062-8EF4874B849E}"/>
    </a:ext>
  </a:extLst>
</a:theme>
</file>

<file path=ppt/theme/theme19.xml><?xml version="1.0" encoding="utf-8"?>
<a:theme xmlns:a="http://schemas.openxmlformats.org/drawingml/2006/main" name="Sketchbubble_MC18_Theme">
  <a:themeElements>
    <a:clrScheme name="Custom 68">
      <a:dk1>
        <a:sysClr val="windowText" lastClr="000000"/>
      </a:dk1>
      <a:lt1>
        <a:sysClr val="window" lastClr="FFFFFF"/>
      </a:lt1>
      <a:dk2>
        <a:srgbClr val="323232"/>
      </a:dk2>
      <a:lt2>
        <a:srgbClr val="E3DED1"/>
      </a:lt2>
      <a:accent1>
        <a:srgbClr val="644CA2"/>
      </a:accent1>
      <a:accent2>
        <a:srgbClr val="3E77E9"/>
      </a:accent2>
      <a:accent3>
        <a:srgbClr val="FF2C21"/>
      </a:accent3>
      <a:accent4>
        <a:srgbClr val="4FC775"/>
      </a:accent4>
      <a:accent5>
        <a:srgbClr val="E6AF00"/>
      </a:accent5>
      <a:accent6>
        <a:srgbClr val="808080"/>
      </a:accent6>
      <a:hlink>
        <a:srgbClr val="644CA2"/>
      </a:hlink>
      <a:folHlink>
        <a:srgbClr val="3E77E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18_Theme" id="{800EC566-510C-4712-9B0E-B61516E45696}" vid="{7224CBEB-118D-4A37-AE9A-8E7099CEBED1}"/>
    </a:ext>
  </a:extLst>
</a:theme>
</file>

<file path=ppt/theme/theme2.xml><?xml version="1.0" encoding="utf-8"?>
<a:theme xmlns:a="http://schemas.openxmlformats.org/drawingml/2006/main" name="Sketchbubble_Blue_Theme">
  <a:themeElements>
    <a:clrScheme name="Custom 11">
      <a:dk1>
        <a:sysClr val="windowText" lastClr="000000"/>
      </a:dk1>
      <a:lt1>
        <a:sysClr val="window" lastClr="FFFFFF"/>
      </a:lt1>
      <a:dk2>
        <a:srgbClr val="44546A"/>
      </a:dk2>
      <a:lt2>
        <a:srgbClr val="E7E6E6"/>
      </a:lt2>
      <a:accent1>
        <a:srgbClr val="40AFFF"/>
      </a:accent1>
      <a:accent2>
        <a:srgbClr val="2992FA"/>
      </a:accent2>
      <a:accent3>
        <a:srgbClr val="0070C0"/>
      </a:accent3>
      <a:accent4>
        <a:srgbClr val="19578F"/>
      </a:accent4>
      <a:accent5>
        <a:srgbClr val="0E4374"/>
      </a:accent5>
      <a:accent6>
        <a:srgbClr val="07396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Blue_Theme" id="{9004031B-E9E2-4737-A750-095762C5BFD9}" vid="{E159AA7F-FADA-4BDC-AFED-9AD043B1FE7A}"/>
    </a:ext>
  </a:extLst>
</a:theme>
</file>

<file path=ppt/theme/theme20.xml><?xml version="1.0" encoding="utf-8"?>
<a:theme xmlns:a="http://schemas.openxmlformats.org/drawingml/2006/main" name="Sketchbubble_MC19_Theme">
  <a:themeElements>
    <a:clrScheme name="Custom 64">
      <a:dk1>
        <a:sysClr val="windowText" lastClr="000000"/>
      </a:dk1>
      <a:lt1>
        <a:sysClr val="window" lastClr="FFFFFF"/>
      </a:lt1>
      <a:dk2>
        <a:srgbClr val="323232"/>
      </a:dk2>
      <a:lt2>
        <a:srgbClr val="E3DED1"/>
      </a:lt2>
      <a:accent1>
        <a:srgbClr val="1F8A70"/>
      </a:accent1>
      <a:accent2>
        <a:srgbClr val="A5C323"/>
      </a:accent2>
      <a:accent3>
        <a:srgbClr val="FD7400"/>
      </a:accent3>
      <a:accent4>
        <a:srgbClr val="E6C500"/>
      </a:accent4>
      <a:accent5>
        <a:srgbClr val="CBC251"/>
      </a:accent5>
      <a:accent6>
        <a:srgbClr val="005874"/>
      </a:accent6>
      <a:hlink>
        <a:srgbClr val="CBC251"/>
      </a:hlink>
      <a:folHlink>
        <a:srgbClr val="1F8A7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19_Theme" id="{A1A5BEB9-85CD-4A6C-AB52-28B6870B6589}" vid="{BB57482C-841F-4F35-825F-C396B351C1D5}"/>
    </a:ext>
  </a:extLst>
</a:theme>
</file>

<file path=ppt/theme/theme21.xml><?xml version="1.0" encoding="utf-8"?>
<a:theme xmlns:a="http://schemas.openxmlformats.org/drawingml/2006/main" name="Sketchbubble_MC20_Theme">
  <a:themeElements>
    <a:clrScheme name="Custom 69">
      <a:dk1>
        <a:sysClr val="windowText" lastClr="000000"/>
      </a:dk1>
      <a:lt1>
        <a:sysClr val="window" lastClr="FFFFFF"/>
      </a:lt1>
      <a:dk2>
        <a:srgbClr val="323232"/>
      </a:dk2>
      <a:lt2>
        <a:srgbClr val="E3DED1"/>
      </a:lt2>
      <a:accent1>
        <a:srgbClr val="157781"/>
      </a:accent1>
      <a:accent2>
        <a:srgbClr val="BD4932"/>
      </a:accent2>
      <a:accent3>
        <a:srgbClr val="D99527"/>
      </a:accent3>
      <a:accent4>
        <a:srgbClr val="DEA900"/>
      </a:accent4>
      <a:accent5>
        <a:srgbClr val="DAC000"/>
      </a:accent5>
      <a:accent6>
        <a:srgbClr val="D0C862"/>
      </a:accent6>
      <a:hlink>
        <a:srgbClr val="105B63"/>
      </a:hlink>
      <a:folHlink>
        <a:srgbClr val="BD493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20_Theme" id="{324A053D-9161-46F7-BBDE-78AB58F69C0E}" vid="{EA698383-3EC4-4526-8D28-7D58B7AFC9DD}"/>
    </a:ext>
  </a:extLst>
</a:theme>
</file>

<file path=ppt/theme/theme22.xml><?xml version="1.0" encoding="utf-8"?>
<a:theme xmlns:a="http://schemas.openxmlformats.org/drawingml/2006/main" name="Sketchbubble_MC21_Theme">
  <a:themeElements>
    <a:clrScheme name="Custom 65">
      <a:dk1>
        <a:sysClr val="windowText" lastClr="000000"/>
      </a:dk1>
      <a:lt1>
        <a:sysClr val="window" lastClr="FFFFFF"/>
      </a:lt1>
      <a:dk2>
        <a:srgbClr val="323232"/>
      </a:dk2>
      <a:lt2>
        <a:srgbClr val="E3DED1"/>
      </a:lt2>
      <a:accent1>
        <a:srgbClr val="C0B63A"/>
      </a:accent1>
      <a:accent2>
        <a:srgbClr val="306E73"/>
      </a:accent2>
      <a:accent3>
        <a:srgbClr val="F22300"/>
      </a:accent3>
      <a:accent4>
        <a:srgbClr val="A08468"/>
      </a:accent4>
      <a:accent5>
        <a:srgbClr val="584A5E"/>
      </a:accent5>
      <a:accent6>
        <a:srgbClr val="3B424B"/>
      </a:accent6>
      <a:hlink>
        <a:srgbClr val="7F7F7F"/>
      </a:hlink>
      <a:folHlink>
        <a:srgbClr val="3B424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21_Theme" id="{4AD4F449-B76E-4D8F-BAF4-6D2DFFF256B4}" vid="{41A063BD-A858-4EF3-8598-A8CD58A6D4F0}"/>
    </a:ext>
  </a:extLst>
</a:theme>
</file>

<file path=ppt/theme/theme23.xml><?xml version="1.0" encoding="utf-8"?>
<a:theme xmlns:a="http://schemas.openxmlformats.org/drawingml/2006/main" name="Sketchbubble_MC22_Theme">
  <a:themeElements>
    <a:clrScheme name="Custom 70">
      <a:dk1>
        <a:sysClr val="windowText" lastClr="000000"/>
      </a:dk1>
      <a:lt1>
        <a:sysClr val="window" lastClr="FFFFFF"/>
      </a:lt1>
      <a:dk2>
        <a:srgbClr val="323232"/>
      </a:dk2>
      <a:lt2>
        <a:srgbClr val="E3DED1"/>
      </a:lt2>
      <a:accent1>
        <a:srgbClr val="E84167"/>
      </a:accent1>
      <a:accent2>
        <a:srgbClr val="A94D65"/>
      </a:accent2>
      <a:accent3>
        <a:srgbClr val="897579"/>
      </a:accent3>
      <a:accent4>
        <a:srgbClr val="70867B"/>
      </a:accent4>
      <a:accent5>
        <a:srgbClr val="84A492"/>
      </a:accent5>
      <a:accent6>
        <a:srgbClr val="C7BE45"/>
      </a:accent6>
      <a:hlink>
        <a:srgbClr val="E84167"/>
      </a:hlink>
      <a:folHlink>
        <a:srgbClr val="54273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22_Theme" id="{FC63B9F2-6E7B-4040-8218-FBAB40307DB7}" vid="{0BA2E905-CAAF-4719-B432-7DCE56959305}"/>
    </a:ext>
  </a:extLst>
</a:theme>
</file>

<file path=ppt/theme/theme24.xml><?xml version="1.0" encoding="utf-8"?>
<a:theme xmlns:a="http://schemas.openxmlformats.org/drawingml/2006/main" name="Sketchbubble_MC23_Theme">
  <a:themeElements>
    <a:clrScheme name="Custom 71">
      <a:dk1>
        <a:sysClr val="windowText" lastClr="000000"/>
      </a:dk1>
      <a:lt1>
        <a:sysClr val="window" lastClr="FFFFFF"/>
      </a:lt1>
      <a:dk2>
        <a:srgbClr val="323232"/>
      </a:dk2>
      <a:lt2>
        <a:srgbClr val="E3DED1"/>
      </a:lt2>
      <a:accent1>
        <a:srgbClr val="F62E38"/>
      </a:accent1>
      <a:accent2>
        <a:srgbClr val="4C6A8D"/>
      </a:accent2>
      <a:accent3>
        <a:srgbClr val="0C9DA9"/>
      </a:accent3>
      <a:accent4>
        <a:srgbClr val="F78009"/>
      </a:accent4>
      <a:accent5>
        <a:srgbClr val="BB0D5C"/>
      </a:accent5>
      <a:accent6>
        <a:srgbClr val="D1C965"/>
      </a:accent6>
      <a:hlink>
        <a:srgbClr val="F8555E"/>
      </a:hlink>
      <a:folHlink>
        <a:srgbClr val="4C6A8D"/>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23_Theme" id="{18BF7FE2-4BB6-4201-BCE4-19EDF085D422}" vid="{AED06A0E-405E-46EB-8899-3BE73AA585BF}"/>
    </a:ext>
  </a:extLst>
</a:theme>
</file>

<file path=ppt/theme/theme25.xml><?xml version="1.0" encoding="utf-8"?>
<a:theme xmlns:a="http://schemas.openxmlformats.org/drawingml/2006/main" name="Sketchbubble_MC24_Theme">
  <a:themeElements>
    <a:clrScheme name="Custom 72">
      <a:dk1>
        <a:sysClr val="windowText" lastClr="000000"/>
      </a:dk1>
      <a:lt1>
        <a:sysClr val="window" lastClr="FFFFFF"/>
      </a:lt1>
      <a:dk2>
        <a:srgbClr val="323232"/>
      </a:dk2>
      <a:lt2>
        <a:srgbClr val="E3DED1"/>
      </a:lt2>
      <a:accent1>
        <a:srgbClr val="05668D"/>
      </a:accent1>
      <a:accent2>
        <a:srgbClr val="0089A4"/>
      </a:accent2>
      <a:accent3>
        <a:srgbClr val="00ABA6"/>
      </a:accent3>
      <a:accent4>
        <a:srgbClr val="2DA57A"/>
      </a:accent4>
      <a:accent5>
        <a:srgbClr val="56CA28"/>
      </a:accent5>
      <a:accent6>
        <a:srgbClr val="D5D009"/>
      </a:accent6>
      <a:hlink>
        <a:srgbClr val="05668D"/>
      </a:hlink>
      <a:folHlink>
        <a:srgbClr val="02809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24_Theme" id="{19182210-199D-4072-9FF3-BA63CAC72DF3}" vid="{62BAEF70-9133-4500-9664-339226ED2B0A}"/>
    </a:ext>
  </a:extLst>
</a:theme>
</file>

<file path=ppt/theme/theme26.xml><?xml version="1.0" encoding="utf-8"?>
<a:theme xmlns:a="http://schemas.openxmlformats.org/drawingml/2006/main" name="Sketchbubble_MC25_Theme">
  <a:themeElements>
    <a:clrScheme name="Custom 33">
      <a:dk1>
        <a:sysClr val="windowText" lastClr="000000"/>
      </a:dk1>
      <a:lt1>
        <a:sysClr val="window" lastClr="FFFFFF"/>
      </a:lt1>
      <a:dk2>
        <a:srgbClr val="323232"/>
      </a:dk2>
      <a:lt2>
        <a:srgbClr val="E3DED1"/>
      </a:lt2>
      <a:accent1>
        <a:srgbClr val="47AEAC"/>
      </a:accent1>
      <a:accent2>
        <a:srgbClr val="498EA5"/>
      </a:accent2>
      <a:accent3>
        <a:srgbClr val="4C6E9D"/>
      </a:accent3>
      <a:accent4>
        <a:srgbClr val="4E4F96"/>
      </a:accent4>
      <a:accent5>
        <a:srgbClr val="512F8E"/>
      </a:accent5>
      <a:accent6>
        <a:srgbClr val="530F87"/>
      </a:accent6>
      <a:hlink>
        <a:srgbClr val="0B132B"/>
      </a:hlink>
      <a:folHlink>
        <a:srgbClr val="1C2541"/>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25_Theme" id="{1355566E-2333-43E6-BDF2-A9B72E8B6EE3}" vid="{D60A7E08-E5F7-4F69-96D7-126F25C0F77F}"/>
    </a:ext>
  </a:extLst>
</a:theme>
</file>

<file path=ppt/theme/theme27.xml><?xml version="1.0" encoding="utf-8"?>
<a:theme xmlns:a="http://schemas.openxmlformats.org/drawingml/2006/main" name="Sketchbubble_MC26_Theme">
  <a:themeElements>
    <a:clrScheme name="Custom 34">
      <a:dk1>
        <a:sysClr val="windowText" lastClr="000000"/>
      </a:dk1>
      <a:lt1>
        <a:sysClr val="window" lastClr="FFFFFF"/>
      </a:lt1>
      <a:dk2>
        <a:srgbClr val="323232"/>
      </a:dk2>
      <a:lt2>
        <a:srgbClr val="E3DED1"/>
      </a:lt2>
      <a:accent1>
        <a:srgbClr val="EC8237"/>
      </a:accent1>
      <a:accent2>
        <a:srgbClr val="CD6B47"/>
      </a:accent2>
      <a:accent3>
        <a:srgbClr val="AF5457"/>
      </a:accent3>
      <a:accent4>
        <a:srgbClr val="903D67"/>
      </a:accent4>
      <a:accent5>
        <a:srgbClr val="722677"/>
      </a:accent5>
      <a:accent6>
        <a:srgbClr val="530F87"/>
      </a:accent6>
      <a:hlink>
        <a:srgbClr val="332532"/>
      </a:hlink>
      <a:folHlink>
        <a:srgbClr val="644D5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26_Theme" id="{7AD6682A-0A77-4FB7-B577-AAD3A68A1C32}" vid="{315B0F9B-2466-4782-B07D-191B50571A54}"/>
    </a:ext>
  </a:extLst>
</a:theme>
</file>

<file path=ppt/theme/theme28.xml><?xml version="1.0" encoding="utf-8"?>
<a:theme xmlns:a="http://schemas.openxmlformats.org/drawingml/2006/main" name="Sketchbubble_MC27_Theme">
  <a:themeElements>
    <a:clrScheme name="Custom 41">
      <a:dk1>
        <a:sysClr val="windowText" lastClr="000000"/>
      </a:dk1>
      <a:lt1>
        <a:sysClr val="window" lastClr="FFFFFF"/>
      </a:lt1>
      <a:dk2>
        <a:srgbClr val="323232"/>
      </a:dk2>
      <a:lt2>
        <a:srgbClr val="E3DED1"/>
      </a:lt2>
      <a:accent1>
        <a:srgbClr val="F4681D"/>
      </a:accent1>
      <a:accent2>
        <a:srgbClr val="E05A30"/>
      </a:accent2>
      <a:accent3>
        <a:srgbClr val="CC4C43"/>
      </a:accent3>
      <a:accent4>
        <a:srgbClr val="B93F55"/>
      </a:accent4>
      <a:accent5>
        <a:srgbClr val="A53168"/>
      </a:accent5>
      <a:accent6>
        <a:srgbClr val="91237B"/>
      </a:accent6>
      <a:hlink>
        <a:srgbClr val="220901"/>
      </a:hlink>
      <a:folHlink>
        <a:srgbClr val="62170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27_Theme" id="{ED11304A-16FC-479C-8413-1237663A866C}" vid="{FE2BDADD-C5CF-4604-8923-0CBAF2D46125}"/>
    </a:ext>
  </a:extLst>
</a:theme>
</file>

<file path=ppt/theme/theme29.xml><?xml version="1.0" encoding="utf-8"?>
<a:theme xmlns:a="http://schemas.openxmlformats.org/drawingml/2006/main" name="Sketchbubble_MC28_Theme">
  <a:themeElements>
    <a:clrScheme name="Custom 43">
      <a:dk1>
        <a:sysClr val="windowText" lastClr="000000"/>
      </a:dk1>
      <a:lt1>
        <a:sysClr val="window" lastClr="FFFFFF"/>
      </a:lt1>
      <a:dk2>
        <a:srgbClr val="323232"/>
      </a:dk2>
      <a:lt2>
        <a:srgbClr val="E3DED1"/>
      </a:lt2>
      <a:accent1>
        <a:srgbClr val="06778E"/>
      </a:accent1>
      <a:accent2>
        <a:srgbClr val="387183"/>
      </a:accent2>
      <a:accent3>
        <a:srgbClr val="6A6C79"/>
      </a:accent3>
      <a:accent4>
        <a:srgbClr val="9B666E"/>
      </a:accent4>
      <a:accent5>
        <a:srgbClr val="CD6164"/>
      </a:accent5>
      <a:accent6>
        <a:srgbClr val="FF3833"/>
      </a:accent6>
      <a:hlink>
        <a:srgbClr val="36213E"/>
      </a:hlink>
      <a:folHlink>
        <a:srgbClr val="554971"/>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28_Theme" id="{0020C7C7-A34A-48DC-8719-3BEFC164661A}" vid="{3CCDB542-1744-4093-90AF-228337C031C3}"/>
    </a:ext>
  </a:extLst>
</a:theme>
</file>

<file path=ppt/theme/theme3.xml><?xml version="1.0" encoding="utf-8"?>
<a:theme xmlns:a="http://schemas.openxmlformats.org/drawingml/2006/main" name="Sketchbubble_MC2_Theme">
  <a:themeElements>
    <a:clrScheme name="Custom 15">
      <a:dk1>
        <a:srgbClr val="000000"/>
      </a:dk1>
      <a:lt1>
        <a:srgbClr val="FFFFFF"/>
      </a:lt1>
      <a:dk2>
        <a:srgbClr val="44546A"/>
      </a:dk2>
      <a:lt2>
        <a:srgbClr val="E7E6E6"/>
      </a:lt2>
      <a:accent1>
        <a:srgbClr val="1C82A8"/>
      </a:accent1>
      <a:accent2>
        <a:srgbClr val="C02A33"/>
      </a:accent2>
      <a:accent3>
        <a:srgbClr val="59AAA8"/>
      </a:accent3>
      <a:accent4>
        <a:srgbClr val="FEBD2F"/>
      </a:accent4>
      <a:accent5>
        <a:srgbClr val="445469"/>
      </a:accent5>
      <a:accent6>
        <a:srgbClr val="CA4E5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2_Theme" id="{B01FA0CE-62B8-4F03-8FB2-02DBB64073B1}" vid="{32F37DEE-8F00-49FF-A7F4-1747A95519E9}"/>
    </a:ext>
  </a:extLst>
</a:theme>
</file>

<file path=ppt/theme/theme30.xml><?xml version="1.0" encoding="utf-8"?>
<a:theme xmlns:a="http://schemas.openxmlformats.org/drawingml/2006/main" name="Sketchbubble_MC29_Theme">
  <a:themeElements>
    <a:clrScheme name="Custom 37">
      <a:dk1>
        <a:sysClr val="windowText" lastClr="000000"/>
      </a:dk1>
      <a:lt1>
        <a:sysClr val="window" lastClr="FFFFFF"/>
      </a:lt1>
      <a:dk2>
        <a:srgbClr val="323232"/>
      </a:dk2>
      <a:lt2>
        <a:srgbClr val="E3DED1"/>
      </a:lt2>
      <a:accent1>
        <a:srgbClr val="13BAB1"/>
      </a:accent1>
      <a:accent2>
        <a:srgbClr val="12A3AA"/>
      </a:accent2>
      <a:accent3>
        <a:srgbClr val="118CA3"/>
      </a:accent3>
      <a:accent4>
        <a:srgbClr val="0F759C"/>
      </a:accent4>
      <a:accent5>
        <a:srgbClr val="0E5E95"/>
      </a:accent5>
      <a:accent6>
        <a:srgbClr val="0D478E"/>
      </a:accent6>
      <a:hlink>
        <a:srgbClr val="3D315B"/>
      </a:hlink>
      <a:folHlink>
        <a:srgbClr val="444B6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29_Theme" id="{187A9F7C-355A-4C24-947D-02CC9DC75E10}" vid="{1B4A8664-C213-4A6F-A9C8-D42E51FAE910}"/>
    </a:ext>
  </a:extLst>
</a:theme>
</file>

<file path=ppt/theme/theme31.xml><?xml version="1.0" encoding="utf-8"?>
<a:theme xmlns:a="http://schemas.openxmlformats.org/drawingml/2006/main" name="Sketchbubble_MC30_Theme">
  <a:themeElements>
    <a:clrScheme name="Custom 38">
      <a:dk1>
        <a:sysClr val="windowText" lastClr="000000"/>
      </a:dk1>
      <a:lt1>
        <a:sysClr val="window" lastClr="FFFFFF"/>
      </a:lt1>
      <a:dk2>
        <a:srgbClr val="323232"/>
      </a:dk2>
      <a:lt2>
        <a:srgbClr val="E3DED1"/>
      </a:lt2>
      <a:accent1>
        <a:srgbClr val="13BAB1"/>
      </a:accent1>
      <a:accent2>
        <a:srgbClr val="2C9CA6"/>
      </a:accent2>
      <a:accent3>
        <a:srgbClr val="457E9B"/>
      </a:accent3>
      <a:accent4>
        <a:srgbClr val="5F5F91"/>
      </a:accent4>
      <a:accent5>
        <a:srgbClr val="784186"/>
      </a:accent5>
      <a:accent6>
        <a:srgbClr val="91237B"/>
      </a:accent6>
      <a:hlink>
        <a:srgbClr val="1E306E"/>
      </a:hlink>
      <a:folHlink>
        <a:srgbClr val="5636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30_Theme" id="{78B1CCF7-399F-4917-BFE8-EE0184378C9D}" vid="{8F0D2CF0-73F9-45BE-99E1-23C96DC474BE}"/>
    </a:ext>
  </a:extLst>
</a:theme>
</file>

<file path=ppt/theme/theme32.xml><?xml version="1.0" encoding="utf-8"?>
<a:theme xmlns:a="http://schemas.openxmlformats.org/drawingml/2006/main" name="Sketchbubble_MC31_Theme">
  <a:themeElements>
    <a:clrScheme name="Custom 40">
      <a:dk1>
        <a:sysClr val="windowText" lastClr="000000"/>
      </a:dk1>
      <a:lt1>
        <a:sysClr val="window" lastClr="FFFFFF"/>
      </a:lt1>
      <a:dk2>
        <a:srgbClr val="323232"/>
      </a:dk2>
      <a:lt2>
        <a:srgbClr val="E3DED1"/>
      </a:lt2>
      <a:accent1>
        <a:srgbClr val="F4681D"/>
      </a:accent1>
      <a:accent2>
        <a:srgbClr val="C46429"/>
      </a:accent2>
      <a:accent3>
        <a:srgbClr val="946035"/>
      </a:accent3>
      <a:accent4>
        <a:srgbClr val="635B41"/>
      </a:accent4>
      <a:accent5>
        <a:srgbClr val="3F6D60"/>
      </a:accent5>
      <a:accent6>
        <a:srgbClr val="046870"/>
      </a:accent6>
      <a:hlink>
        <a:srgbClr val="1985A1"/>
      </a:hlink>
      <a:folHlink>
        <a:srgbClr val="4C5C6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31_Theme" id="{9B2EB94D-1799-44B3-A8DC-5124F2B5B0FA}" vid="{AD84E53B-8E56-46DD-8129-58604F5998C4}"/>
    </a:ext>
  </a:extLst>
</a:theme>
</file>

<file path=ppt/theme/theme33.xml><?xml version="1.0" encoding="utf-8"?>
<a:theme xmlns:a="http://schemas.openxmlformats.org/drawingml/2006/main" name="Sketchbubble_MC32_Theme">
  <a:themeElements>
    <a:clrScheme name="Custom 44">
      <a:dk1>
        <a:sysClr val="windowText" lastClr="000000"/>
      </a:dk1>
      <a:lt1>
        <a:sysClr val="window" lastClr="FFFFFF"/>
      </a:lt1>
      <a:dk2>
        <a:srgbClr val="323232"/>
      </a:dk2>
      <a:lt2>
        <a:srgbClr val="E3DED1"/>
      </a:lt2>
      <a:accent1>
        <a:srgbClr val="FAAA50"/>
      </a:accent1>
      <a:accent2>
        <a:srgbClr val="EC9158"/>
      </a:accent2>
      <a:accent3>
        <a:srgbClr val="DE7860"/>
      </a:accent3>
      <a:accent4>
        <a:srgbClr val="D16067"/>
      </a:accent4>
      <a:accent5>
        <a:srgbClr val="C3476F"/>
      </a:accent5>
      <a:accent6>
        <a:srgbClr val="B52E77"/>
      </a:accent6>
      <a:hlink>
        <a:srgbClr val="193441"/>
      </a:hlink>
      <a:folHlink>
        <a:srgbClr val="3E606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32_Theme" id="{CAC87A76-0F1D-4386-B9B7-6A0D41736BD3}" vid="{16183BF2-39D5-469F-B8C7-2089C5261ACC}"/>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ketchbubble_MC3_Theme">
  <a:themeElements>
    <a:clrScheme name="Custom 7">
      <a:dk1>
        <a:srgbClr val="000000"/>
      </a:dk1>
      <a:lt1>
        <a:srgbClr val="FFFFFF"/>
      </a:lt1>
      <a:dk2>
        <a:srgbClr val="44546A"/>
      </a:dk2>
      <a:lt2>
        <a:srgbClr val="E7E6E6"/>
      </a:lt2>
      <a:accent1>
        <a:srgbClr val="0096FF"/>
      </a:accent1>
      <a:accent2>
        <a:srgbClr val="FF2600"/>
      </a:accent2>
      <a:accent3>
        <a:srgbClr val="FF9300"/>
      </a:accent3>
      <a:accent4>
        <a:srgbClr val="92D050"/>
      </a:accent4>
      <a:accent5>
        <a:srgbClr val="445469"/>
      </a:accent5>
      <a:accent6>
        <a:srgbClr val="93209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3_Theme" id="{C1B6E085-F927-4F25-901C-C4C3508209B3}" vid="{E38C03FD-13FC-48BE-BD8B-FD711498CC96}"/>
    </a:ext>
  </a:extLst>
</a:theme>
</file>

<file path=ppt/theme/theme5.xml><?xml version="1.0" encoding="utf-8"?>
<a:theme xmlns:a="http://schemas.openxmlformats.org/drawingml/2006/main" name="Sketchbubble_MC4_Theme">
  <a:themeElements>
    <a:clrScheme name="Custom 9">
      <a:dk1>
        <a:srgbClr val="000000"/>
      </a:dk1>
      <a:lt1>
        <a:srgbClr val="FFFFFF"/>
      </a:lt1>
      <a:dk2>
        <a:srgbClr val="44546A"/>
      </a:dk2>
      <a:lt2>
        <a:srgbClr val="E7E6E6"/>
      </a:lt2>
      <a:accent1>
        <a:srgbClr val="C31828"/>
      </a:accent1>
      <a:accent2>
        <a:srgbClr val="FE6F15"/>
      </a:accent2>
      <a:accent3>
        <a:srgbClr val="EEBD00"/>
      </a:accent3>
      <a:accent4>
        <a:srgbClr val="0F9E53"/>
      </a:accent4>
      <a:accent5>
        <a:srgbClr val="445469"/>
      </a:accent5>
      <a:accent6>
        <a:srgbClr val="5E184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4_Theme" id="{7178B569-B52C-4053-9F64-6D8FCC96557B}" vid="{13F1A413-9723-4DF4-A658-A13F3EDF0F97}"/>
    </a:ext>
  </a:extLst>
</a:theme>
</file>

<file path=ppt/theme/theme6.xml><?xml version="1.0" encoding="utf-8"?>
<a:theme xmlns:a="http://schemas.openxmlformats.org/drawingml/2006/main" name="Sketchbubble_MC5_Theme">
  <a:themeElements>
    <a:clrScheme name="new-mc5">
      <a:dk1>
        <a:srgbClr val="000000"/>
      </a:dk1>
      <a:lt1>
        <a:srgbClr val="FFFFFF"/>
      </a:lt1>
      <a:dk2>
        <a:srgbClr val="44546A"/>
      </a:dk2>
      <a:lt2>
        <a:srgbClr val="E7E6E6"/>
      </a:lt2>
      <a:accent1>
        <a:srgbClr val="915996"/>
      </a:accent1>
      <a:accent2>
        <a:srgbClr val="D3235C"/>
      </a:accent2>
      <a:accent3>
        <a:srgbClr val="31AF91"/>
      </a:accent3>
      <a:accent4>
        <a:srgbClr val="EEBE50"/>
      </a:accent4>
      <a:accent5>
        <a:srgbClr val="445469"/>
      </a:accent5>
      <a:accent6>
        <a:srgbClr val="48B1E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5_Theme" id="{5C00F468-D8B8-46F9-993B-E244A1073734}" vid="{2BDC3C85-710D-4E85-AA34-361AB32B910C}"/>
    </a:ext>
  </a:extLst>
</a:theme>
</file>

<file path=ppt/theme/theme7.xml><?xml version="1.0" encoding="utf-8"?>
<a:theme xmlns:a="http://schemas.openxmlformats.org/drawingml/2006/main" name="Sketchbubble_MC6_Theme">
  <a:themeElements>
    <a:clrScheme name="Custom 16">
      <a:dk1>
        <a:srgbClr val="000000"/>
      </a:dk1>
      <a:lt1>
        <a:srgbClr val="FFFFFF"/>
      </a:lt1>
      <a:dk2>
        <a:srgbClr val="44546A"/>
      </a:dk2>
      <a:lt2>
        <a:srgbClr val="E7E6E6"/>
      </a:lt2>
      <a:accent1>
        <a:srgbClr val="B2C925"/>
      </a:accent1>
      <a:accent2>
        <a:srgbClr val="CC4BC2"/>
      </a:accent2>
      <a:accent3>
        <a:srgbClr val="3BA9B8"/>
      </a:accent3>
      <a:accent4>
        <a:srgbClr val="3BB548"/>
      </a:accent4>
      <a:accent5>
        <a:srgbClr val="902DE0"/>
      </a:accent5>
      <a:accent6>
        <a:srgbClr val="F48C0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6_Theme" id="{6FBF61E2-59A4-4D88-88BB-52216252AEAB}" vid="{F6CAECA7-768D-4CA0-BCFD-BF615203DDE5}"/>
    </a:ext>
  </a:extLst>
</a:theme>
</file>

<file path=ppt/theme/theme8.xml><?xml version="1.0" encoding="utf-8"?>
<a:theme xmlns:a="http://schemas.openxmlformats.org/drawingml/2006/main" name="Sketchbubble_MC7_Theme">
  <a:themeElements>
    <a:clrScheme name="Custom 17">
      <a:dk1>
        <a:srgbClr val="000000"/>
      </a:dk1>
      <a:lt1>
        <a:srgbClr val="FFFFFF"/>
      </a:lt1>
      <a:dk2>
        <a:srgbClr val="44546A"/>
      </a:dk2>
      <a:lt2>
        <a:srgbClr val="E7E6E6"/>
      </a:lt2>
      <a:accent1>
        <a:srgbClr val="09A7CE"/>
      </a:accent1>
      <a:accent2>
        <a:srgbClr val="DB0529"/>
      </a:accent2>
      <a:accent3>
        <a:srgbClr val="9CC505"/>
      </a:accent3>
      <a:accent4>
        <a:srgbClr val="F7B906"/>
      </a:accent4>
      <a:accent5>
        <a:srgbClr val="04B5AF"/>
      </a:accent5>
      <a:accent6>
        <a:srgbClr val="C01E7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7_Theme" id="{7F0BF918-109B-4F2C-8559-576BD4D0DCEA}" vid="{91623B55-1366-4A96-9298-03F22B4ACB4D}"/>
    </a:ext>
  </a:extLst>
</a:theme>
</file>

<file path=ppt/theme/theme9.xml><?xml version="1.0" encoding="utf-8"?>
<a:theme xmlns:a="http://schemas.openxmlformats.org/drawingml/2006/main" name="Sketchbubble_MC8_Theme">
  <a:themeElements>
    <a:clrScheme name="Custom 18">
      <a:dk1>
        <a:srgbClr val="000000"/>
      </a:dk1>
      <a:lt1>
        <a:srgbClr val="FFFFFF"/>
      </a:lt1>
      <a:dk2>
        <a:srgbClr val="44546A"/>
      </a:dk2>
      <a:lt2>
        <a:srgbClr val="E7E6E6"/>
      </a:lt2>
      <a:accent1>
        <a:srgbClr val="F04666"/>
      </a:accent1>
      <a:accent2>
        <a:srgbClr val="E88A34"/>
      </a:accent2>
      <a:accent3>
        <a:srgbClr val="E4BB0E"/>
      </a:accent3>
      <a:accent4>
        <a:srgbClr val="39C1A7"/>
      </a:accent4>
      <a:accent5>
        <a:srgbClr val="3CB1F2"/>
      </a:accent5>
      <a:accent6>
        <a:srgbClr val="A15FB9"/>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8_Theme" id="{EFCC395B-75BC-4257-B4AC-15C68631DD85}" vid="{313F2685-4F11-4CBB-8346-B7FBA89A2FB9}"/>
    </a:ext>
  </a:extLst>
</a:theme>
</file>

<file path=docProps/app.xml><?xml version="1.0" encoding="utf-8"?>
<Properties xmlns="http://schemas.openxmlformats.org/officeDocument/2006/extended-properties" xmlns:vt="http://schemas.openxmlformats.org/officeDocument/2006/docPropsVTypes">
  <Template>sketchbubble-new-combine-theme</Template>
  <TotalTime>2782</TotalTime>
  <Words>422</Words>
  <Application>Microsoft Office PowerPoint</Application>
  <PresentationFormat>Widescreen</PresentationFormat>
  <Paragraphs>52</Paragraphs>
  <Slides>5</Slides>
  <Notes>0</Notes>
  <HiddenSlides>0</HiddenSlides>
  <MMClips>0</MMClips>
  <ScaleCrop>false</ScaleCrop>
  <HeadingPairs>
    <vt:vector size="6" baseType="variant">
      <vt:variant>
        <vt:lpstr>Fonts Used</vt:lpstr>
      </vt:variant>
      <vt:variant>
        <vt:i4>3</vt:i4>
      </vt:variant>
      <vt:variant>
        <vt:lpstr>Theme</vt:lpstr>
      </vt:variant>
      <vt:variant>
        <vt:i4>33</vt:i4>
      </vt:variant>
      <vt:variant>
        <vt:lpstr>Slide Titles</vt:lpstr>
      </vt:variant>
      <vt:variant>
        <vt:i4>5</vt:i4>
      </vt:variant>
    </vt:vector>
  </HeadingPairs>
  <TitlesOfParts>
    <vt:vector size="41" baseType="lpstr">
      <vt:lpstr>Arial</vt:lpstr>
      <vt:lpstr>Calibri</vt:lpstr>
      <vt:lpstr>Roboto</vt:lpstr>
      <vt:lpstr>sketchbubble-new-combine-theme</vt:lpstr>
      <vt:lpstr>Sketchbubble_Blue_Theme</vt:lpstr>
      <vt:lpstr>Sketchbubble_MC2_Theme</vt:lpstr>
      <vt:lpstr>Sketchbubble_MC3_Theme</vt:lpstr>
      <vt:lpstr>Sketchbubble_MC4_Theme</vt:lpstr>
      <vt:lpstr>Sketchbubble_MC5_Theme</vt:lpstr>
      <vt:lpstr>Sketchbubble_MC6_Theme</vt:lpstr>
      <vt:lpstr>Sketchbubble_MC7_Theme</vt:lpstr>
      <vt:lpstr>Sketchbubble_MC8_Theme</vt:lpstr>
      <vt:lpstr>Sketchbubble_MC9_Theme</vt:lpstr>
      <vt:lpstr>Sketchbubble_MC10_Theme</vt:lpstr>
      <vt:lpstr>Sketchbubble_MC11_Theme</vt:lpstr>
      <vt:lpstr>Sketchbubble_MC12_Theme</vt:lpstr>
      <vt:lpstr>Sketchbubble_MC13_Theme</vt:lpstr>
      <vt:lpstr>Sketchbubble_MC14_Theme</vt:lpstr>
      <vt:lpstr>Sketchbubble_MC15_Theme</vt:lpstr>
      <vt:lpstr>Sketchbubble_MC16_Theme</vt:lpstr>
      <vt:lpstr>Sketchbubble_MC17_Theme</vt:lpstr>
      <vt:lpstr>Sketchbubble_MC18_Theme</vt:lpstr>
      <vt:lpstr>Sketchbubble_MC19_Theme</vt:lpstr>
      <vt:lpstr>Sketchbubble_MC20_Theme</vt:lpstr>
      <vt:lpstr>Sketchbubble_MC21_Theme</vt:lpstr>
      <vt:lpstr>Sketchbubble_MC22_Theme</vt:lpstr>
      <vt:lpstr>Sketchbubble_MC23_Theme</vt:lpstr>
      <vt:lpstr>Sketchbubble_MC24_Theme</vt:lpstr>
      <vt:lpstr>Sketchbubble_MC25_Theme</vt:lpstr>
      <vt:lpstr>Sketchbubble_MC26_Theme</vt:lpstr>
      <vt:lpstr>Sketchbubble_MC27_Theme</vt:lpstr>
      <vt:lpstr>Sketchbubble_MC28_Theme</vt:lpstr>
      <vt:lpstr>Sketchbubble_MC29_Theme</vt:lpstr>
      <vt:lpstr>Sketchbubble_MC30_Theme</vt:lpstr>
      <vt:lpstr>Sketchbubble_MC31_Theme</vt:lpstr>
      <vt:lpstr>Sketchbubble_MC32_Theme</vt:lpstr>
      <vt:lpstr>Trinity Lens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PROBLEM-ACTION-RESULT</dc:title>
  <dc:creator>Kali Makkar</dc:creator>
  <cp:lastModifiedBy>Jason Bresnehan</cp:lastModifiedBy>
  <cp:revision>203</cp:revision>
  <dcterms:created xsi:type="dcterms:W3CDTF">2006-08-16T00:00:00Z</dcterms:created>
  <dcterms:modified xsi:type="dcterms:W3CDTF">2025-09-01T00:27:25Z</dcterms:modified>
</cp:coreProperties>
</file>